
<file path=[Content_Types].xml><?xml version="1.0" encoding="utf-8"?>
<Types xmlns="http://schemas.openxmlformats.org/package/2006/content-types">
  <Default Extension="png" ContentType="image/png"/>
  <Default Extension="mp3" ContentType="audio/mpe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35C7"/>
    <a:srgbClr val="4F48D4"/>
    <a:srgbClr val="5B55D7"/>
    <a:srgbClr val="C6C6C6"/>
    <a:srgbClr val="271DE7"/>
    <a:srgbClr val="8A3DDF"/>
    <a:srgbClr val="293B6D"/>
    <a:srgbClr val="2C4C6A"/>
    <a:srgbClr val="AEA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2" autoAdjust="0"/>
    <p:restoredTop sz="76190" autoAdjust="0"/>
  </p:normalViewPr>
  <p:slideViewPr>
    <p:cSldViewPr snapToGrid="0">
      <p:cViewPr varScale="1">
        <p:scale>
          <a:sx n="64" d="100"/>
          <a:sy n="64" d="100"/>
        </p:scale>
        <p:origin x="118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D66D8-49F2-429C-8680-AF853446F5B3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B94316-5334-4E47-ADDA-D99947432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1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94316-5334-4E47-ADDA-D99947432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7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B94316-5334-4E47-ADDA-D999474322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31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5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4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93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43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5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4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58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51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476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05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46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8399E2-5779-4D2B-9748-BCE6D7D10AC7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7212B-BD0B-43F1-8688-323031A3F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1.jpg"/><Relationship Id="rId7" Type="http://schemas.openxmlformats.org/officeDocument/2006/relationships/image" Target="../media/image39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8.jpeg"/><Relationship Id="rId5" Type="http://schemas.openxmlformats.org/officeDocument/2006/relationships/image" Target="../media/image83.png"/><Relationship Id="rId10" Type="http://schemas.openxmlformats.org/officeDocument/2006/relationships/image" Target="../media/image87.jpg"/><Relationship Id="rId4" Type="http://schemas.openxmlformats.org/officeDocument/2006/relationships/image" Target="../media/image82.jpg"/><Relationship Id="rId9" Type="http://schemas.openxmlformats.org/officeDocument/2006/relationships/image" Target="../media/image8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jpeg"/><Relationship Id="rId3" Type="http://schemas.openxmlformats.org/officeDocument/2006/relationships/image" Target="../media/image90.jpg"/><Relationship Id="rId21" Type="http://schemas.openxmlformats.org/officeDocument/2006/relationships/image" Target="../media/image106.jpeg"/><Relationship Id="rId7" Type="http://schemas.openxmlformats.org/officeDocument/2006/relationships/image" Target="../media/image92.jp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89.png"/><Relationship Id="rId16" Type="http://schemas.openxmlformats.org/officeDocument/2006/relationships/image" Target="../media/image101.jpg"/><Relationship Id="rId20" Type="http://schemas.openxmlformats.org/officeDocument/2006/relationships/image" Target="../media/image1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96.jpg"/><Relationship Id="rId5" Type="http://schemas.openxmlformats.org/officeDocument/2006/relationships/image" Target="../media/image91.jpg"/><Relationship Id="rId15" Type="http://schemas.openxmlformats.org/officeDocument/2006/relationships/image" Target="../media/image100.jpg"/><Relationship Id="rId10" Type="http://schemas.openxmlformats.org/officeDocument/2006/relationships/image" Target="../media/image95.gif"/><Relationship Id="rId19" Type="http://schemas.openxmlformats.org/officeDocument/2006/relationships/image" Target="../media/image104.jpeg"/><Relationship Id="rId4" Type="http://schemas.openxmlformats.org/officeDocument/2006/relationships/image" Target="../media/image86.jpg"/><Relationship Id="rId9" Type="http://schemas.openxmlformats.org/officeDocument/2006/relationships/image" Target="../media/image94.jpg"/><Relationship Id="rId14" Type="http://schemas.openxmlformats.org/officeDocument/2006/relationships/image" Target="../media/image9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eg"/><Relationship Id="rId4" Type="http://schemas.openxmlformats.org/officeDocument/2006/relationships/image" Target="../media/image10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1.jpg"/><Relationship Id="rId7" Type="http://schemas.openxmlformats.org/officeDocument/2006/relationships/image" Target="../media/image114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91.jpg"/><Relationship Id="rId4" Type="http://schemas.openxmlformats.org/officeDocument/2006/relationships/image" Target="../media/image1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122.jp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6.jpg"/><Relationship Id="rId12" Type="http://schemas.openxmlformats.org/officeDocument/2006/relationships/image" Target="../media/image12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7.jpg"/><Relationship Id="rId11" Type="http://schemas.openxmlformats.org/officeDocument/2006/relationships/image" Target="../media/image120.png"/><Relationship Id="rId5" Type="http://schemas.openxmlformats.org/officeDocument/2006/relationships/image" Target="../media/image116.jpg"/><Relationship Id="rId10" Type="http://schemas.openxmlformats.org/officeDocument/2006/relationships/image" Target="../media/image119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30.png"/><Relationship Id="rId7" Type="http://schemas.openxmlformats.org/officeDocument/2006/relationships/image" Target="../media/image6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hyperlink" Target="https://developer.apple.com/documentation/appkit/nscontrol" TargetMode="External"/><Relationship Id="rId4" Type="http://schemas.openxmlformats.org/officeDocument/2006/relationships/image" Target="../media/image131.jpg"/><Relationship Id="rId9" Type="http://schemas.openxmlformats.org/officeDocument/2006/relationships/image" Target="../media/image13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13" Type="http://schemas.openxmlformats.org/officeDocument/2006/relationships/image" Target="../media/image143.jpeg"/><Relationship Id="rId18" Type="http://schemas.openxmlformats.org/officeDocument/2006/relationships/image" Target="../media/image148.jpeg"/><Relationship Id="rId3" Type="http://schemas.openxmlformats.org/officeDocument/2006/relationships/image" Target="../media/image135.jpg"/><Relationship Id="rId7" Type="http://schemas.openxmlformats.org/officeDocument/2006/relationships/image" Target="../media/image137.jpg"/><Relationship Id="rId12" Type="http://schemas.openxmlformats.org/officeDocument/2006/relationships/image" Target="../media/image142.jpg"/><Relationship Id="rId17" Type="http://schemas.openxmlformats.org/officeDocument/2006/relationships/image" Target="../media/image14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11" Type="http://schemas.openxmlformats.org/officeDocument/2006/relationships/image" Target="../media/image141.jpg"/><Relationship Id="rId5" Type="http://schemas.openxmlformats.org/officeDocument/2006/relationships/image" Target="../media/image105.jpeg"/><Relationship Id="rId15" Type="http://schemas.openxmlformats.org/officeDocument/2006/relationships/image" Target="../media/image145.jpg"/><Relationship Id="rId10" Type="http://schemas.openxmlformats.org/officeDocument/2006/relationships/image" Target="../media/image140.jpg"/><Relationship Id="rId19" Type="http://schemas.openxmlformats.org/officeDocument/2006/relationships/image" Target="../media/image149.jpeg"/><Relationship Id="rId4" Type="http://schemas.openxmlformats.org/officeDocument/2006/relationships/image" Target="../media/image136.jpg"/><Relationship Id="rId9" Type="http://schemas.openxmlformats.org/officeDocument/2006/relationships/image" Target="../media/image139.jpeg"/><Relationship Id="rId14" Type="http://schemas.openxmlformats.org/officeDocument/2006/relationships/image" Target="../media/image1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g"/><Relationship Id="rId4" Type="http://schemas.openxmlformats.org/officeDocument/2006/relationships/image" Target="../media/image11.jpeg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g"/><Relationship Id="rId3" Type="http://schemas.openxmlformats.org/officeDocument/2006/relationships/image" Target="../media/image151.jpg"/><Relationship Id="rId7" Type="http://schemas.openxmlformats.org/officeDocument/2006/relationships/image" Target="../media/image154.jpg"/><Relationship Id="rId2" Type="http://schemas.openxmlformats.org/officeDocument/2006/relationships/hyperlink" Target="https://www.google.com/search?rlz=1C1GCEB_enUS980US982&amp;q=Wade+Rosen&amp;stick=H4sIAAAAAAAAAONgVuLVT9c3NEwzKC5OKkgze8RowS3w8sc9YSn9SWtOXmPU5OIKzsgvd80rySypFJLmYoOyBKX4uVB18ixi5QpPTElVCMovTs0DAE76I1FZAAAA&amp;sa=X&amp;ved=2ahUKEwiI0svDuoeAAxU6lWoFHVvMAX4QzIcDKAB6BAgp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eg"/><Relationship Id="rId11" Type="http://schemas.openxmlformats.org/officeDocument/2006/relationships/image" Target="../media/image158.jpg"/><Relationship Id="rId5" Type="http://schemas.openxmlformats.org/officeDocument/2006/relationships/image" Target="../media/image152.jpg"/><Relationship Id="rId10" Type="http://schemas.openxmlformats.org/officeDocument/2006/relationships/image" Target="../media/image157.jpeg"/><Relationship Id="rId4" Type="http://schemas.openxmlformats.org/officeDocument/2006/relationships/image" Target="../media/image140.jpg"/><Relationship Id="rId9" Type="http://schemas.openxmlformats.org/officeDocument/2006/relationships/image" Target="../media/image15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60.png"/><Relationship Id="rId7" Type="http://schemas.openxmlformats.org/officeDocument/2006/relationships/image" Target="../media/image163.jpe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62.jpg"/><Relationship Id="rId10" Type="http://schemas.openxmlformats.org/officeDocument/2006/relationships/image" Target="../media/image166.jpeg"/><Relationship Id="rId4" Type="http://schemas.openxmlformats.org/officeDocument/2006/relationships/image" Target="../media/image161.jpeg"/><Relationship Id="rId9" Type="http://schemas.openxmlformats.org/officeDocument/2006/relationships/image" Target="../media/image16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5" Type="http://schemas.openxmlformats.org/officeDocument/2006/relationships/image" Target="../media/image170.jpeg"/><Relationship Id="rId4" Type="http://schemas.openxmlformats.org/officeDocument/2006/relationships/image" Target="../media/image16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jpg"/><Relationship Id="rId18" Type="http://schemas.openxmlformats.org/officeDocument/2006/relationships/image" Target="../media/image190.png"/><Relationship Id="rId26" Type="http://schemas.openxmlformats.org/officeDocument/2006/relationships/image" Target="../media/image196.jpg"/><Relationship Id="rId3" Type="http://schemas.openxmlformats.org/officeDocument/2006/relationships/image" Target="../media/image175.jpg"/><Relationship Id="rId21" Type="http://schemas.openxmlformats.org/officeDocument/2006/relationships/image" Target="../media/image193.jpg"/><Relationship Id="rId7" Type="http://schemas.openxmlformats.org/officeDocument/2006/relationships/image" Target="../media/image179.jpeg"/><Relationship Id="rId12" Type="http://schemas.openxmlformats.org/officeDocument/2006/relationships/image" Target="../media/image184.jpeg"/><Relationship Id="rId17" Type="http://schemas.openxmlformats.org/officeDocument/2006/relationships/image" Target="../media/image189.jpg"/><Relationship Id="rId25" Type="http://schemas.openxmlformats.org/officeDocument/2006/relationships/image" Target="../media/image19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88.jpeg"/><Relationship Id="rId20" Type="http://schemas.openxmlformats.org/officeDocument/2006/relationships/image" Target="../media/image192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8.png"/><Relationship Id="rId11" Type="http://schemas.openxmlformats.org/officeDocument/2006/relationships/image" Target="../media/image183.jpg"/><Relationship Id="rId24" Type="http://schemas.openxmlformats.org/officeDocument/2006/relationships/image" Target="../media/image194.jpg"/><Relationship Id="rId5" Type="http://schemas.openxmlformats.org/officeDocument/2006/relationships/image" Target="../media/image177.jpg"/><Relationship Id="rId15" Type="http://schemas.openxmlformats.org/officeDocument/2006/relationships/image" Target="../media/image187.jpg"/><Relationship Id="rId23" Type="http://schemas.openxmlformats.org/officeDocument/2006/relationships/image" Target="../media/image174.wmf"/><Relationship Id="rId10" Type="http://schemas.openxmlformats.org/officeDocument/2006/relationships/image" Target="../media/image182.jpg"/><Relationship Id="rId19" Type="http://schemas.openxmlformats.org/officeDocument/2006/relationships/image" Target="../media/image191.png"/><Relationship Id="rId4" Type="http://schemas.openxmlformats.org/officeDocument/2006/relationships/image" Target="../media/image176.jpeg"/><Relationship Id="rId9" Type="http://schemas.openxmlformats.org/officeDocument/2006/relationships/image" Target="../media/image181.jpg"/><Relationship Id="rId14" Type="http://schemas.openxmlformats.org/officeDocument/2006/relationships/image" Target="../media/image186.jpg"/><Relationship Id="rId22" Type="http://schemas.openxmlformats.org/officeDocument/2006/relationships/oleObject" Target="../embeddings/oleObject1.bin"/><Relationship Id="rId27" Type="http://schemas.openxmlformats.org/officeDocument/2006/relationships/image" Target="../media/image19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11" Type="http://schemas.openxmlformats.org/officeDocument/2006/relationships/image" Target="../media/image17.jpeg"/><Relationship Id="rId5" Type="http://schemas.openxmlformats.org/officeDocument/2006/relationships/image" Target="../media/image12.jpeg"/><Relationship Id="rId10" Type="http://schemas.openxmlformats.org/officeDocument/2006/relationships/image" Target="../media/image16.jpg"/><Relationship Id="rId4" Type="http://schemas.openxmlformats.org/officeDocument/2006/relationships/image" Target="../media/image11.jpeg"/><Relationship Id="rId9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png"/><Relationship Id="rId3" Type="http://schemas.openxmlformats.org/officeDocument/2006/relationships/image" Target="../media/image31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png"/><Relationship Id="rId2" Type="http://schemas.openxmlformats.org/officeDocument/2006/relationships/image" Target="../media/image30.jpe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11" Type="http://schemas.openxmlformats.org/officeDocument/2006/relationships/image" Target="../media/image37.jpg"/><Relationship Id="rId24" Type="http://schemas.openxmlformats.org/officeDocument/2006/relationships/image" Target="../media/image50.jpeg"/><Relationship Id="rId5" Type="http://schemas.openxmlformats.org/officeDocument/2006/relationships/image" Target="../media/image32.jpg"/><Relationship Id="rId15" Type="http://schemas.openxmlformats.org/officeDocument/2006/relationships/image" Target="../media/image41.jpg"/><Relationship Id="rId23" Type="http://schemas.openxmlformats.org/officeDocument/2006/relationships/image" Target="../media/image49.jpg"/><Relationship Id="rId10" Type="http://schemas.openxmlformats.org/officeDocument/2006/relationships/image" Target="../media/image36.jpg"/><Relationship Id="rId19" Type="http://schemas.openxmlformats.org/officeDocument/2006/relationships/image" Target="../media/image45.png"/><Relationship Id="rId4" Type="http://schemas.openxmlformats.org/officeDocument/2006/relationships/image" Target="../media/image26.jpg"/><Relationship Id="rId9" Type="http://schemas.openxmlformats.org/officeDocument/2006/relationships/image" Target="../media/image35.png"/><Relationship Id="rId14" Type="http://schemas.openxmlformats.org/officeDocument/2006/relationships/image" Target="../media/image40.jpg"/><Relationship Id="rId22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26.jpg"/><Relationship Id="rId7" Type="http://schemas.openxmlformats.org/officeDocument/2006/relationships/image" Target="../media/image57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5" Type="http://schemas.openxmlformats.org/officeDocument/2006/relationships/image" Target="../media/image55.gif"/><Relationship Id="rId10" Type="http://schemas.openxmlformats.org/officeDocument/2006/relationships/image" Target="../media/image60.jpe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6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74.jpe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12" Type="http://schemas.openxmlformats.org/officeDocument/2006/relationships/image" Target="../media/image73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2.jpg"/><Relationship Id="rId5" Type="http://schemas.openxmlformats.org/officeDocument/2006/relationships/image" Target="../media/image67.jpeg"/><Relationship Id="rId10" Type="http://schemas.openxmlformats.org/officeDocument/2006/relationships/image" Target="../media/image71.png"/><Relationship Id="rId4" Type="http://schemas.openxmlformats.org/officeDocument/2006/relationships/image" Target="../media/image66.png"/><Relationship Id="rId9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57" y="1757034"/>
            <a:ext cx="2390775" cy="1914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8" y="1653491"/>
            <a:ext cx="1743075" cy="2619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58814" y="2070538"/>
            <a:ext cx="1870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They said he was crazy Ludwig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10" y="3830630"/>
            <a:ext cx="941824" cy="6267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364717" y="3184299"/>
            <a:ext cx="25167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SQ.CPVA.VIRIGNIA.MARY</a:t>
            </a:r>
          </a:p>
          <a:p>
            <a:r>
              <a:rPr lang="en-US" sz="800" strike="sngStrike" dirty="0" err="1" smtClean="0"/>
              <a:t>recycling:pms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659007" y="3671559"/>
            <a:ext cx="1828800" cy="942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731" y="1757034"/>
            <a:ext cx="1597972" cy="10633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744" y="2546089"/>
            <a:ext cx="404155" cy="54864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0337744" y="2207172"/>
            <a:ext cx="404155" cy="887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247586" y="1865587"/>
            <a:ext cx="1752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JFK.HOMCEI:LUX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lee,truner,iwoz.</a:t>
            </a:r>
            <a:r>
              <a:rPr lang="en-US" dirty="0" err="1" smtClean="0"/>
              <a:t>IPX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755117" y="1324303"/>
            <a:ext cx="1408586" cy="177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055476" y="1324303"/>
            <a:ext cx="3048000" cy="3037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41848" y="1255994"/>
            <a:ext cx="28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June -&gt; CPVA.2014 July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520966" y="2963178"/>
            <a:ext cx="1534510" cy="7083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34" y="2646296"/>
            <a:ext cx="395708" cy="31688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972910" y="2393703"/>
            <a:ext cx="872359" cy="923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160822" y="2668889"/>
            <a:ext cx="2084040" cy="11617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Left Brace 28"/>
          <p:cNvSpPr/>
          <p:nvPr/>
        </p:nvSpPr>
        <p:spPr>
          <a:xfrm>
            <a:off x="3387040" y="3997708"/>
            <a:ext cx="503545" cy="8092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497" y="4004535"/>
            <a:ext cx="308194" cy="463133"/>
          </a:xfrm>
          <a:prstGeom prst="rect">
            <a:avLst/>
          </a:prstGeom>
        </p:spPr>
      </p:pic>
      <p:sp>
        <p:nvSpPr>
          <p:cNvPr id="31" name="Left Brace 30"/>
          <p:cNvSpPr/>
          <p:nvPr/>
        </p:nvSpPr>
        <p:spPr>
          <a:xfrm flipH="1">
            <a:off x="4774036" y="4004535"/>
            <a:ext cx="467366" cy="8092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747827" y="4416720"/>
            <a:ext cx="118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He does not even want to know</a:t>
            </a:r>
            <a:endParaRPr lang="en-US" sz="10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941698" y="5044966"/>
            <a:ext cx="10939734" cy="1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8814" y="5430148"/>
            <a:ext cx="823384" cy="21005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2417379" y="5192110"/>
            <a:ext cx="1376855" cy="704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465" y="5947498"/>
            <a:ext cx="333575" cy="37448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2684773" y="5827577"/>
            <a:ext cx="1014524" cy="494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5786" y="5940680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Ventura.chris.Touch.Accenture.apple.damielr.ibm.roth</a:t>
            </a:r>
            <a:endParaRPr lang="en-US" sz="1000" strike="sngStrike" dirty="0" smtClean="0"/>
          </a:p>
          <a:p>
            <a:r>
              <a:rPr lang="en-US" sz="1000" strike="sngStrike" dirty="0" err="1" smtClean="0"/>
              <a:t>Roth.ibm.dmielr.glu.client.Disneyland</a:t>
            </a:r>
            <a:endParaRPr lang="en-US" sz="1000" strike="sngStrike" dirty="0" smtClean="0"/>
          </a:p>
          <a:p>
            <a:r>
              <a:rPr lang="en-US" sz="1000" strike="sngStrike" dirty="0" err="1" smtClean="0"/>
              <a:t>Ibm</a:t>
            </a:r>
            <a:r>
              <a:rPr lang="en-US" sz="1000" strike="sngStrike" dirty="0" smtClean="0"/>
              <a:t> partner congruence </a:t>
            </a:r>
            <a:r>
              <a:rPr lang="en-US" sz="1000" strike="sngStrike" dirty="0" err="1" smtClean="0"/>
              <a:t>florida</a:t>
            </a:r>
            <a:endParaRPr lang="en-US" sz="1000" strike="sngStrike" dirty="0" smtClean="0"/>
          </a:p>
          <a:p>
            <a:endParaRPr lang="en-US" sz="10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6957849" y="5947498"/>
            <a:ext cx="2808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PETNTAGON.BASE.PAUL.CHRIS.LOVELACE</a:t>
            </a:r>
            <a:r>
              <a:rPr lang="en-US" sz="1000" strike="sngStrike" dirty="0" smtClean="0"/>
              <a:t>.!TOUCH</a:t>
            </a:r>
          </a:p>
          <a:p>
            <a:r>
              <a:rPr lang="en-US" sz="1000" strike="sngStrike" dirty="0" smtClean="0"/>
              <a:t>…</a:t>
            </a:r>
          </a:p>
          <a:p>
            <a:r>
              <a:rPr lang="en-US" sz="1000" strike="sngStrike" dirty="0" smtClean="0"/>
              <a:t>….</a:t>
            </a:r>
            <a:endParaRPr lang="en-US" sz="10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284634" y="543014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42938" y="554042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5241402" y="5265683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241402" y="5476673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endCxn id="46" idx="1"/>
          </p:cNvCxnSpPr>
          <p:nvPr/>
        </p:nvCxnSpPr>
        <p:spPr>
          <a:xfrm flipH="1" flipV="1">
            <a:off x="5309604" y="5332962"/>
            <a:ext cx="1101961" cy="14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40591" y="5426222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Disneyland</a:t>
            </a:r>
            <a:endParaRPr lang="en-US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8565731" y="5265683"/>
            <a:ext cx="798986" cy="630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docs</a:t>
            </a:r>
            <a:endParaRPr lang="en-US" sz="1000" dirty="0"/>
          </a:p>
        </p:txBody>
      </p:sp>
      <p:sp>
        <p:nvSpPr>
          <p:cNvPr id="52" name="TextBox 51"/>
          <p:cNvSpPr txBox="1"/>
          <p:nvPr/>
        </p:nvSpPr>
        <p:spPr>
          <a:xfrm>
            <a:off x="8018838" y="5274278"/>
            <a:ext cx="5196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~int32</a:t>
            </a:r>
            <a:endParaRPr lang="en-US" sz="1000" dirty="0"/>
          </a:p>
        </p:txBody>
      </p:sp>
      <p:sp>
        <p:nvSpPr>
          <p:cNvPr id="53" name="TextBox 52"/>
          <p:cNvSpPr txBox="1"/>
          <p:nvPr/>
        </p:nvSpPr>
        <p:spPr>
          <a:xfrm>
            <a:off x="7252160" y="6304002"/>
            <a:ext cx="50289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MAINSTREET(MATHEW;HOMICIDE:JESUS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vetura</a:t>
            </a:r>
            <a:r>
              <a:rPr lang="en-US" sz="1000" strike="sngStrike" dirty="0" smtClean="0"/>
              <a:t>)</a:t>
            </a:r>
            <a:r>
              <a:rPr lang="en-US" sz="1000" dirty="0" smtClean="0"/>
              <a:t>)</a:t>
            </a:r>
          </a:p>
          <a:p>
            <a:r>
              <a:rPr lang="en-US" sz="1000" b="1" dirty="0" smtClean="0"/>
              <a:t>IMPORT</a:t>
            </a:r>
            <a:r>
              <a:rPr lang="en-US" sz="1000" dirty="0" smtClean="0"/>
              <a:t> </a:t>
            </a:r>
            <a:r>
              <a:rPr lang="en-US" sz="1000" strike="sngStrike" dirty="0" smtClean="0"/>
              <a:t>pub(camp </a:t>
            </a:r>
            <a:r>
              <a:rPr lang="en-US" sz="1000" strike="sngStrike" dirty="0" err="1" smtClean="0"/>
              <a:t>davut,al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kaida</a:t>
            </a:r>
            <a:r>
              <a:rPr lang="en-US" sz="1000" strike="sngStrike" dirty="0" smtClean="0"/>
              <a:t>)</a:t>
            </a:r>
            <a:r>
              <a:rPr lang="en-US" sz="1000" dirty="0" smtClean="0"/>
              <a:t> san </a:t>
            </a:r>
            <a:r>
              <a:rPr lang="en-US" sz="1000" dirty="0" err="1" smtClean="0"/>
              <a:t>frnacioco</a:t>
            </a:r>
            <a:r>
              <a:rPr lang="en-US" sz="1000" dirty="0" smtClean="0"/>
              <a:t> 2008 </a:t>
            </a:r>
            <a:r>
              <a:rPr lang="en-US" sz="1000" dirty="0" err="1" smtClean="0"/>
              <a:t>touch.accetuer.apple.damiler.ibm.roth</a:t>
            </a:r>
            <a:endParaRPr lang="en-US" sz="1000" dirty="0" smtClean="0"/>
          </a:p>
          <a:p>
            <a:r>
              <a:rPr lang="en-US" sz="1000" b="1" dirty="0" smtClean="0"/>
              <a:t>HOOOVER.IMPORT</a:t>
            </a:r>
            <a:r>
              <a:rPr lang="en-US" sz="1000" dirty="0" smtClean="0"/>
              <a:t> </a:t>
            </a:r>
            <a:r>
              <a:rPr lang="en-US" sz="1000" strike="sngStrike" dirty="0" smtClean="0"/>
              <a:t>pub import 2007 </a:t>
            </a:r>
            <a:r>
              <a:rPr lang="en-US" sz="1000" strike="sngStrike" dirty="0" err="1" smtClean="0"/>
              <a:t>ibm</a:t>
            </a:r>
            <a:r>
              <a:rPr lang="en-US" sz="1000" strike="sngStrike" dirty="0" smtClean="0"/>
              <a:t> partner and client </a:t>
            </a:r>
            <a:r>
              <a:rPr lang="en-US" sz="1000" strike="sngStrike" dirty="0" err="1" smtClean="0"/>
              <a:t>granit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consturction</a:t>
            </a:r>
            <a:endParaRPr lang="en-US" sz="1000" strike="sngStrike" dirty="0"/>
          </a:p>
        </p:txBody>
      </p:sp>
    </p:spTree>
    <p:extLst>
      <p:ext uri="{BB962C8B-B14F-4D97-AF65-F5344CB8AC3E}">
        <p14:creationId xmlns:p14="http://schemas.microsoft.com/office/powerpoint/2010/main" val="28125943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1276152" y="1181101"/>
            <a:ext cx="7556500" cy="6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0252" y="1486115"/>
            <a:ext cx="5243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C++</a:t>
            </a:r>
            <a:endParaRPr lang="en-US" dirty="0"/>
          </a:p>
          <a:p>
            <a:r>
              <a:rPr lang="en-US" dirty="0" smtClean="0"/>
              <a:t>IBM Source Code License</a:t>
            </a:r>
          </a:p>
          <a:p>
            <a:r>
              <a:rPr lang="en-US" b="1" dirty="0" smtClean="0"/>
              <a:t>CPVA.US GOVMENTMENT.FEDERAL ( ALL ACCOUNTS)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253685" y="26509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IBM Plex Mono"/>
              </a:rPr>
              <a:t>/* This program reads input from the terminal, displays characters, */ /* and sums and prints the digits. Enter a "+" character to */ /* indicate EOF (end-of-file). */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21" y="2650959"/>
            <a:ext cx="969264" cy="9692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60252" y="2899157"/>
            <a:ext cx="7708900" cy="239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253685" y="3526457"/>
            <a:ext cx="133292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/**</a:t>
            </a:r>
          </a:p>
          <a:p>
            <a:r>
              <a:rPr lang="en-US" sz="1000" dirty="0"/>
              <a:t> * (C) Copyright IBM Corp. 2022.  All Rights Reserved.</a:t>
            </a:r>
          </a:p>
          <a:p>
            <a:r>
              <a:rPr lang="en-US" sz="1000" dirty="0"/>
              <a:t> *</a:t>
            </a:r>
          </a:p>
          <a:p>
            <a:r>
              <a:rPr lang="en-US" sz="1000" dirty="0"/>
              <a:t> * Licensed under the Apache License, Version 2.0 (the "License"); you may not use this file except in compliance with</a:t>
            </a:r>
          </a:p>
          <a:p>
            <a:r>
              <a:rPr lang="en-US" sz="1000" dirty="0"/>
              <a:t> * the License. You may obtain a copy of the License at</a:t>
            </a:r>
          </a:p>
          <a:p>
            <a:r>
              <a:rPr lang="en-US" sz="1000" dirty="0"/>
              <a:t> *</a:t>
            </a:r>
          </a:p>
          <a:p>
            <a:r>
              <a:rPr lang="en-US" sz="1000" dirty="0"/>
              <a:t> * http://www.apache.org/licenses/LICENSE-2.0</a:t>
            </a:r>
          </a:p>
          <a:p>
            <a:r>
              <a:rPr lang="en-US" sz="1000" dirty="0"/>
              <a:t> *</a:t>
            </a:r>
          </a:p>
          <a:p>
            <a:r>
              <a:rPr lang="en-US" sz="1000" dirty="0"/>
              <a:t> * Unless required by applicable law or agreed to in writing, software distributed under the License is distributed on</a:t>
            </a:r>
          </a:p>
          <a:p>
            <a:r>
              <a:rPr lang="en-US" sz="1000" dirty="0"/>
              <a:t> * an "AS IS" BASIS, WITHOUT WARRANTIES OR CONDITIONS OF ANY KIND, either express or implied. See the License for the</a:t>
            </a:r>
          </a:p>
          <a:p>
            <a:r>
              <a:rPr lang="en-US" sz="1000" dirty="0"/>
              <a:t> * specific language governing permissions and limitations under the License.</a:t>
            </a:r>
          </a:p>
          <a:p>
            <a:r>
              <a:rPr lang="en-US" sz="1000" dirty="0"/>
              <a:t> */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417983" y="3445565"/>
            <a:ext cx="8136834" cy="188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75721" y="1144754"/>
            <a:ext cx="83699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cook): </a:t>
            </a:r>
            <a:r>
              <a:rPr lang="en-US" dirty="0" smtClean="0"/>
              <a:t>IBM license JVM license (read) Sun/Oracle; cannot after reading license</a:t>
            </a:r>
          </a:p>
          <a:p>
            <a:r>
              <a:rPr lang="en-US" dirty="0" smtClean="0"/>
              <a:t>CEO, </a:t>
            </a:r>
            <a:r>
              <a:rPr lang="en-US" dirty="0" err="1" smtClean="0"/>
              <a:t>Jemse</a:t>
            </a:r>
            <a:r>
              <a:rPr lang="en-US" dirty="0" smtClean="0"/>
              <a:t> </a:t>
            </a:r>
            <a:r>
              <a:rPr lang="en-US" dirty="0" err="1" smtClean="0"/>
              <a:t>Chonse</a:t>
            </a:r>
            <a:endParaRPr lang="en-US" dirty="0" smtClean="0"/>
          </a:p>
          <a:p>
            <a:r>
              <a:rPr lang="en-US" dirty="0" smtClean="0"/>
              <a:t>CTO IBM </a:t>
            </a:r>
            <a:r>
              <a:rPr lang="en-US" dirty="0" err="1" smtClean="0"/>
              <a:t>Herleysely</a:t>
            </a:r>
            <a:r>
              <a:rPr lang="en-US" dirty="0" smtClean="0"/>
              <a:t> JVM laboratory JEOSPHE:TERMANAOTY , </a:t>
            </a:r>
            <a:r>
              <a:rPr lang="en-US" dirty="0" err="1" smtClean="0"/>
              <a:t>chan</a:t>
            </a:r>
            <a:endParaRPr lang="en-US" dirty="0" smtClean="0"/>
          </a:p>
          <a:p>
            <a:r>
              <a:rPr lang="en-US" b="1" dirty="0" smtClean="0"/>
              <a:t>CPVA.GOVERNMENT ENGLAND IBM LICENSE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460" y="1757120"/>
            <a:ext cx="836793" cy="836793"/>
          </a:xfrm>
          <a:prstGeom prst="rect">
            <a:avLst/>
          </a:prstGeom>
        </p:spPr>
      </p:pic>
      <p:pic>
        <p:nvPicPr>
          <p:cNvPr id="16" name="JOESP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419647" y="1688734"/>
            <a:ext cx="609600" cy="6096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878096" y="1708313"/>
            <a:ext cx="1650495" cy="836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500730" y="5327374"/>
            <a:ext cx="4360352" cy="141048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891790" y="4815268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james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chaon</a:t>
            </a:r>
            <a:r>
              <a:rPr lang="en-US" sz="800" strike="sngStrike" dirty="0" smtClean="0"/>
              <a:t> levis </a:t>
            </a:r>
            <a:r>
              <a:rPr lang="en-US" sz="800" strike="sngStrike" dirty="0" err="1" smtClean="0"/>
              <a:t>pensi</a:t>
            </a:r>
            <a:r>
              <a:rPr lang="en-US" sz="800" strike="sngStrike" dirty="0" smtClean="0"/>
              <a:t> walk</a:t>
            </a:r>
            <a:endParaRPr lang="en-US" sz="800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852860" y="5399522"/>
            <a:ext cx="26504" cy="1109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22999" y="6032618"/>
            <a:ext cx="925474" cy="411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9382539" y="2382763"/>
            <a:ext cx="509251" cy="3781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9753995" y="5465449"/>
            <a:ext cx="30861" cy="112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964824" y="5525942"/>
            <a:ext cx="30861" cy="1120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36696" y="622183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994959" y="1165592"/>
            <a:ext cx="40562" cy="5692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398" y="2005105"/>
            <a:ext cx="1062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FEDERAL </a:t>
            </a:r>
          </a:p>
          <a:p>
            <a:r>
              <a:rPr lang="en-US" sz="1200" dirty="0" smtClean="0"/>
              <a:t>CONSTUTION </a:t>
            </a:r>
          </a:p>
          <a:p>
            <a:r>
              <a:rPr lang="en-US" sz="1200" dirty="0" smtClean="0"/>
              <a:t>COURT</a:t>
            </a:r>
          </a:p>
          <a:p>
            <a:r>
              <a:rPr lang="en-US" sz="1200" dirty="0" smtClean="0"/>
              <a:t>GERMANY</a:t>
            </a:r>
          </a:p>
          <a:p>
            <a:r>
              <a:rPr lang="en-US" sz="1200" strike="sngStrike" dirty="0" smtClean="0"/>
              <a:t>Roth/red(</a:t>
            </a:r>
            <a:r>
              <a:rPr lang="en-US" sz="1200" strike="sngStrike" dirty="0" err="1" smtClean="0"/>
              <a:t>ida</a:t>
            </a:r>
            <a:r>
              <a:rPr lang="en-US" sz="1200" strike="sngStrike" dirty="0" smtClean="0"/>
              <a:t>)</a:t>
            </a:r>
          </a:p>
          <a:p>
            <a:r>
              <a:rPr lang="en-US" sz="1200" strike="sngStrike" dirty="0" smtClean="0"/>
              <a:t>!black </a:t>
            </a:r>
            <a:r>
              <a:rPr lang="en-US" sz="1200" strike="sngStrike" dirty="0" err="1" smtClean="0"/>
              <a:t>marco</a:t>
            </a:r>
            <a:endParaRPr lang="en-US" sz="12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51" y="3359628"/>
            <a:ext cx="710638" cy="11147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9" y="1414116"/>
            <a:ext cx="825355" cy="549236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896214" y="1414116"/>
            <a:ext cx="1979507" cy="54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74095" y="5936752"/>
            <a:ext cx="4828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!HOMICIDE:HCANLROLR:HOMICIDE:AULASER:VP</a:t>
            </a:r>
          </a:p>
          <a:p>
            <a:r>
              <a:rPr lang="en-US" b="1" dirty="0" smtClean="0"/>
              <a:t>!KING.CPVA.GOEMRNET.LEGAL.LICENSE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387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2727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95" y="1156025"/>
            <a:ext cx="4657453" cy="13546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99" y="2758043"/>
            <a:ext cx="3419475" cy="13335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232270" y="2620201"/>
            <a:ext cx="3061459" cy="183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34" y="3538329"/>
            <a:ext cx="756164" cy="101669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60804" y="311181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Google Sans"/>
              </a:rPr>
              <a:t>Kohsuke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Kawaguchi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6" y="3111812"/>
            <a:ext cx="2886075" cy="15811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760804" y="2731299"/>
            <a:ext cx="255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Slave</a:t>
            </a:r>
            <a:r>
              <a:rPr lang="en-US" strike="sngStrike" dirty="0" smtClean="0"/>
              <a:t>/master </a:t>
            </a:r>
            <a:r>
              <a:rPr lang="en-US" strike="sngStrike" dirty="0" err="1" smtClean="0"/>
              <a:t>arhchtierue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827106" y="2731299"/>
            <a:ext cx="5791200" cy="2092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96704" y="2423212"/>
            <a:ext cx="6425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smtClean="0"/>
              <a:t>RMS </a:t>
            </a:r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lee,Newark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jenkisn</a:t>
            </a:r>
            <a:r>
              <a:rPr lang="en-US" strike="sngStrike" dirty="0" smtClean="0"/>
              <a:t> and tomcat </a:t>
            </a:r>
            <a:r>
              <a:rPr lang="en-US" strike="sngStrike" dirty="0" err="1" smtClean="0"/>
              <a:t>develoe</a:t>
            </a:r>
            <a:r>
              <a:rPr lang="en-US" strike="sngStrike" dirty="0" smtClean="0"/>
              <a:t> from Newark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nonPioceRTA.CVPCA.marx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400800" y="3296478"/>
            <a:ext cx="2133600" cy="12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66" y="5073475"/>
            <a:ext cx="1264857" cy="89534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611222" y="3876331"/>
            <a:ext cx="5791200" cy="2092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8" y="2546817"/>
            <a:ext cx="959204" cy="119781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704873" y="4838859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3352800" y="5168348"/>
            <a:ext cx="6493594" cy="3528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332" y="4838859"/>
            <a:ext cx="1905000" cy="13716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403251" y="4823791"/>
            <a:ext cx="1078760" cy="50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403251" y="5330622"/>
            <a:ext cx="1284372" cy="78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75" y="4737294"/>
            <a:ext cx="936412" cy="62314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887896" y="4555020"/>
            <a:ext cx="2226365" cy="191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68330" y="6055821"/>
            <a:ext cx="1348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MILITYAR</a:t>
            </a:r>
            <a:br>
              <a:rPr lang="en-US" dirty="0" smtClean="0"/>
            </a:br>
            <a:r>
              <a:rPr lang="en-US" dirty="0" smtClean="0"/>
              <a:t>- POLIE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171" y="6119610"/>
            <a:ext cx="805416" cy="45103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459356" y="4214191"/>
            <a:ext cx="1278835" cy="1306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625946" y="1156024"/>
            <a:ext cx="7566054" cy="1333248"/>
          </a:xfrm>
          <a:prstGeom prst="rect">
            <a:avLst/>
          </a:prstGeom>
          <a:solidFill>
            <a:srgbClr val="5B55D7"/>
          </a:solidFill>
          <a:ln>
            <a:solidFill>
              <a:srgbClr val="293B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8759687" y="5073475"/>
            <a:ext cx="2743200" cy="1046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156174" y="2646761"/>
            <a:ext cx="2548699" cy="188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846394" y="2647193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24/7 and other: 24/7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989757" y="6210459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chiene</a:t>
            </a:r>
            <a:r>
              <a:rPr lang="en-US" sz="800" strike="sngStrike" dirty="0" smtClean="0"/>
              <a:t> guy </a:t>
            </a:r>
            <a:r>
              <a:rPr lang="en-US" sz="800" strike="sngStrike" dirty="0" err="1" smtClean="0"/>
              <a:t>arrray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786" y="6160200"/>
            <a:ext cx="387461" cy="3874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43398" y="6318181"/>
            <a:ext cx="2202996" cy="10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70985" y="3744629"/>
            <a:ext cx="1242598" cy="436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67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84"/>
          <p:cNvSpPr/>
          <p:nvPr/>
        </p:nvSpPr>
        <p:spPr>
          <a:xfrm>
            <a:off x="112282" y="2222569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020" y="3667540"/>
            <a:ext cx="287655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0" y="1585696"/>
            <a:ext cx="1013149" cy="15364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04" y="1741929"/>
            <a:ext cx="1981800" cy="13187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075" y="1890045"/>
            <a:ext cx="597631" cy="7236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2522" y="1154161"/>
            <a:ext cx="3823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nonPoliceSexAbuse.nonPoliceCfgLogial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48" y="1953654"/>
            <a:ext cx="1264857" cy="89534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728643" y="1853211"/>
            <a:ext cx="1957617" cy="193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092" y="1510237"/>
            <a:ext cx="2091565" cy="13918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3212820"/>
            <a:ext cx="2186609" cy="13165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042" y="4549522"/>
            <a:ext cx="1934818" cy="128753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612706" y="1061828"/>
            <a:ext cx="26419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CPVA.ABAIBLITY.IBM:NYSE</a:t>
            </a:r>
          </a:p>
          <a:p>
            <a:r>
              <a:rPr lang="en-US" dirty="0" smtClean="0"/>
              <a:t>CPVA.NY.DOJ</a:t>
            </a:r>
          </a:p>
          <a:p>
            <a:r>
              <a:rPr lang="en-US" dirty="0" smtClean="0"/>
              <a:t>CPVA.NY.DOL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368747" y="2981468"/>
            <a:ext cx="2643810" cy="208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41654" y="1154161"/>
            <a:ext cx="166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VIRIGNIA.MARY</a:t>
            </a:r>
          </a:p>
          <a:p>
            <a:r>
              <a:rPr lang="en-US" dirty="0" smtClean="0"/>
              <a:t>ID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357809" y="2206157"/>
            <a:ext cx="5397339" cy="775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645" y="5377955"/>
            <a:ext cx="665724" cy="87780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77562" y="5008623"/>
            <a:ext cx="288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dirty="0" err="1" smtClean="0"/>
              <a:t>KIMBERLY.nonPoliceCfg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52" y="4529325"/>
            <a:ext cx="1420269" cy="81569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8017565" y="4277140"/>
            <a:ext cx="1450527" cy="136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336156" y="4253030"/>
            <a:ext cx="2358888" cy="1805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020005" y="5492120"/>
            <a:ext cx="5261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T-41 IBM LAPTOP</a:t>
            </a:r>
          </a:p>
          <a:p>
            <a:r>
              <a:rPr lang="en-US" b="1" strike="sngStrike" dirty="0" smtClean="0"/>
              <a:t>IPX</a:t>
            </a:r>
          </a:p>
          <a:p>
            <a:r>
              <a:rPr lang="en-US" b="1" dirty="0" smtClean="0"/>
              <a:t>MAINSTREET(425 MARKET, SAN FRANCO 13</a:t>
            </a:r>
            <a:r>
              <a:rPr lang="en-US" b="1" baseline="30000" dirty="0" smtClean="0"/>
              <a:t>th</a:t>
            </a:r>
            <a:r>
              <a:rPr lang="en-US" b="1" dirty="0" smtClean="0"/>
              <a:t> FLOOR)</a:t>
            </a:r>
            <a:endParaRPr lang="en-US" b="1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54157" y="4937172"/>
            <a:ext cx="4800991" cy="2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01678" y="3491452"/>
            <a:ext cx="4458218" cy="2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01678" y="3506544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1995 88</a:t>
            </a:r>
            <a:r>
              <a:rPr lang="en-US" baseline="30000" dirty="0" smtClean="0"/>
              <a:t>th</a:t>
            </a:r>
            <a:r>
              <a:rPr lang="en-US" dirty="0" smtClean="0"/>
              <a:t>.!JFK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89857" y="3722097"/>
            <a:ext cx="1202681" cy="81934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215484" y="343229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married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3091504" y="3601929"/>
            <a:ext cx="26636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755148" y="3491452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MATTIAS</a:t>
            </a:r>
            <a:r>
              <a:rPr lang="en-US" sz="800" strike="sngStrike" dirty="0" smtClean="0"/>
              <a:t>(boner)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218541" y="3860784"/>
            <a:ext cx="2107754" cy="68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730903" y="3801628"/>
            <a:ext cx="2173588" cy="113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897902" y="3172678"/>
            <a:ext cx="2585964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1D8723.FEDERAL SCREW(PRODUTS) CUSTOMS(UN)</a:t>
            </a:r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frnakstiein</a:t>
            </a:r>
            <a:endParaRPr lang="en-US" sz="800" strike="sngStrike" dirty="0" smtClean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351722" y="5377955"/>
            <a:ext cx="1739782" cy="1037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240" y="1538637"/>
            <a:ext cx="897401" cy="109581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117" y="5079908"/>
            <a:ext cx="1145950" cy="163358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71" y="5645426"/>
            <a:ext cx="1021929" cy="76546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751447" y="5329815"/>
            <a:ext cx="99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borrowd</a:t>
            </a:r>
            <a:endParaRPr lang="en-US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62" y="5948036"/>
            <a:ext cx="882952" cy="661362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2394594" y="5699147"/>
            <a:ext cx="931701" cy="1014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845340" y="5488201"/>
            <a:ext cx="931701" cy="1014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993545" y="5062330"/>
            <a:ext cx="1234707" cy="1642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9190" y="3871916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01548" y="5498778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25328" y="6507048"/>
            <a:ext cx="375543" cy="28929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082404" y="6502550"/>
            <a:ext cx="694637" cy="355450"/>
          </a:xfrm>
          <a:prstGeom prst="line">
            <a:avLst/>
          </a:prstGeom>
          <a:ln w="38100">
            <a:solidFill>
              <a:srgbClr val="C6C6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080721" y="3970468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129833" y="1851603"/>
            <a:ext cx="231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SQ.-&gt;FW/DALLAS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686260" y="2205848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phil</a:t>
            </a:r>
            <a:r>
              <a:rPr lang="en-US" strike="sngStrike" dirty="0" smtClean="0">
                <a:solidFill>
                  <a:schemeClr val="tx1"/>
                </a:solidFill>
              </a:rPr>
              <a:t>(</a:t>
            </a:r>
            <a:r>
              <a:rPr lang="en-US" strike="sngStrike" dirty="0" err="1" smtClean="0">
                <a:solidFill>
                  <a:schemeClr val="tx1"/>
                </a:solidFill>
              </a:rPr>
              <a:t>kim</a:t>
            </a:r>
            <a:r>
              <a:rPr lang="en-US" strike="sngStrike" dirty="0" smtClean="0">
                <a:solidFill>
                  <a:schemeClr val="tx1"/>
                </a:solidFill>
              </a:rPr>
              <a:t>)</a:t>
            </a:r>
            <a:r>
              <a:rPr lang="en-US" strike="sngStrike" dirty="0" err="1" smtClean="0">
                <a:solidFill>
                  <a:schemeClr val="tx1"/>
                </a:solidFill>
              </a:rPr>
              <a:t>famly</a:t>
            </a:r>
            <a:r>
              <a:rPr lang="en-US" strike="sngStrike" dirty="0" smtClean="0">
                <a:solidFill>
                  <a:schemeClr val="tx1"/>
                </a:solidFill>
              </a:rPr>
              <a:t> room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483860" y="3009118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FBI:WMD:LEVEL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gerlache,kim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94" name="Straight Connector 93"/>
          <p:cNvCxnSpPr/>
          <p:nvPr/>
        </p:nvCxnSpPr>
        <p:spPr>
          <a:xfrm flipH="1" flipV="1">
            <a:off x="9245600" y="1338827"/>
            <a:ext cx="2616200" cy="180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98" y="4791470"/>
            <a:ext cx="448155" cy="26889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219811" y="4678967"/>
            <a:ext cx="298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JFK(88</a:t>
            </a:r>
            <a:r>
              <a:rPr lang="en-US" baseline="30000" dirty="0" smtClean="0"/>
              <a:t>th)</a:t>
            </a:r>
            <a:r>
              <a:rPr lang="en-US" dirty="0" smtClean="0"/>
              <a:t> 1996.nonPocelIntutp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6322873" y="4863633"/>
            <a:ext cx="1223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sirens</a:t>
            </a:r>
          </a:p>
          <a:p>
            <a:r>
              <a:rPr lang="en-US" dirty="0" smtClean="0"/>
              <a:t>DEA</a:t>
            </a:r>
            <a:r>
              <a:rPr lang="en-US" sz="800" strike="sngStrike" dirty="0" smtClean="0"/>
              <a:t>(crack)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5547738" y="4883378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Einstein 88th</a:t>
            </a:r>
            <a:endParaRPr lang="en-US" sz="800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5755148" y="4863633"/>
            <a:ext cx="56772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27" y="4716086"/>
            <a:ext cx="292537" cy="292537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4561019" y="4664936"/>
            <a:ext cx="716820" cy="528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606071" y="4441639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kartel,brefast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213299" y="2980781"/>
            <a:ext cx="314349" cy="31772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199158" y="4645794"/>
            <a:ext cx="20228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SAINT RITA PRISION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rita</a:t>
            </a:r>
            <a:r>
              <a:rPr lang="en-US" sz="800" strike="sngStrike" dirty="0" smtClean="0"/>
              <a:t> wright)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" y="3193784"/>
            <a:ext cx="520723" cy="559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7" y="3237414"/>
            <a:ext cx="515488" cy="51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199" y="1653491"/>
            <a:ext cx="914402" cy="9296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63800" y="178957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LIBRARIEN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241800" y="178957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453" y="2427637"/>
            <a:ext cx="2972347" cy="3629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2" y="2394546"/>
            <a:ext cx="4889772" cy="36626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08" y="2813357"/>
            <a:ext cx="1464324" cy="10982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63600" y="132080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11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440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39" y="2448926"/>
            <a:ext cx="672792" cy="10333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39" y="3634740"/>
            <a:ext cx="672792" cy="11174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710" y="2448926"/>
            <a:ext cx="1462087" cy="9729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3198" y="1743626"/>
            <a:ext cx="1551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CPVA.0.1 1987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874520" y="2583180"/>
            <a:ext cx="3143250" cy="56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83993" y="174986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061210" y="3738358"/>
            <a:ext cx="3143250" cy="56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200" y="4855811"/>
            <a:ext cx="597631" cy="7236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823085" y="4788638"/>
            <a:ext cx="3143250" cy="560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58150" y="2976808"/>
            <a:ext cx="3074670" cy="12166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08628" y="3112943"/>
            <a:ext cx="46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209" y="2619652"/>
            <a:ext cx="602105" cy="5278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778240" y="2263140"/>
            <a:ext cx="1234440" cy="11587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161" y="4855811"/>
            <a:ext cx="600074" cy="30003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096000" y="4298428"/>
            <a:ext cx="1036320" cy="1725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41" y="6274169"/>
            <a:ext cx="312318" cy="31231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548968" y="5925946"/>
            <a:ext cx="9968459" cy="157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733170" y="6245662"/>
            <a:ext cx="228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sz="800" strike="sngStrike" dirty="0" smtClean="0"/>
              <a:t>explain </a:t>
            </a:r>
            <a:r>
              <a:rPr lang="en-US" sz="800" strike="sngStrike" dirty="0" err="1" smtClean="0"/>
              <a:t>verliebt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)( in love;   crush</a:t>
            </a:r>
            <a:endParaRPr lang="en-US" sz="800" strike="sngStrike" dirty="0"/>
          </a:p>
        </p:txBody>
      </p:sp>
      <p:cxnSp>
        <p:nvCxnSpPr>
          <p:cNvPr id="16" name="Straight Connector 15"/>
          <p:cNvCxnSpPr>
            <a:stCxn id="8" idx="1"/>
            <a:endCxn id="24" idx="1"/>
          </p:cNvCxnSpPr>
          <p:nvPr/>
        </p:nvCxnSpPr>
        <p:spPr>
          <a:xfrm>
            <a:off x="2458041" y="6430328"/>
            <a:ext cx="27512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49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30630" y="1531263"/>
            <a:ext cx="10679430" cy="1869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@rem ***************************************************************************</a:t>
            </a:r>
          </a:p>
          <a:p>
            <a:r>
              <a:rPr lang="en-US" sz="1050" dirty="0"/>
              <a:t>@rem Copyright (c) 2017 IBM Corporation and others.</a:t>
            </a:r>
          </a:p>
          <a:p>
            <a:r>
              <a:rPr lang="en-US" sz="1050" dirty="0"/>
              <a:t>@rem All rights reserved. This program and the accompanying materials</a:t>
            </a:r>
          </a:p>
          <a:p>
            <a:r>
              <a:rPr lang="en-US" sz="1050" dirty="0"/>
              <a:t>@rem are made available under the terms of the Eclipse Public License v1.0</a:t>
            </a:r>
          </a:p>
          <a:p>
            <a:r>
              <a:rPr lang="en-US" sz="1050" dirty="0"/>
              <a:t>@rem which accompanies this distribution, and is available at</a:t>
            </a:r>
          </a:p>
          <a:p>
            <a:r>
              <a:rPr lang="en-US" sz="1050" dirty="0"/>
              <a:t>@rem http://www.eclipse.org/legal/epl-v10.html</a:t>
            </a:r>
          </a:p>
          <a:p>
            <a:r>
              <a:rPr lang="en-US" sz="1050" dirty="0"/>
              <a:t>@rem</a:t>
            </a:r>
          </a:p>
          <a:p>
            <a:r>
              <a:rPr lang="en-US" sz="1050" dirty="0"/>
              <a:t>@rem Contributors:</a:t>
            </a:r>
          </a:p>
          <a:p>
            <a:r>
              <a:rPr lang="en-US" sz="1050" dirty="0"/>
              <a:t>@rem     IBM Corporation - initial API and implementation</a:t>
            </a:r>
          </a:p>
          <a:p>
            <a:r>
              <a:rPr lang="en-US" sz="1050" dirty="0"/>
              <a:t>@rem ***************************************************************************</a:t>
            </a:r>
          </a:p>
          <a:p>
            <a:r>
              <a:rPr lang="en-US" sz="1050" dirty="0"/>
              <a:t>@echo off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17270" y="123697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PUBLIC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7375925" y="1236974"/>
            <a:ext cx="970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PRIVATE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756" y="1924202"/>
            <a:ext cx="928626" cy="139547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76122" y="1518660"/>
            <a:ext cx="251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§Bystander, §Accomplice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29374" y="2180772"/>
            <a:ext cx="1098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Legal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01" y="1900595"/>
            <a:ext cx="1619250" cy="16192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786751" y="2096802"/>
            <a:ext cx="14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legal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478" y="4155546"/>
            <a:ext cx="836793" cy="836793"/>
          </a:xfrm>
          <a:prstGeom prst="rect">
            <a:avLst/>
          </a:prstGeom>
        </p:spPr>
      </p:pic>
      <p:pic>
        <p:nvPicPr>
          <p:cNvPr id="16" name="JOESPH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18665" y="4087160"/>
            <a:ext cx="609600" cy="609600"/>
          </a:xfrm>
          <a:prstGeom prst="rect">
            <a:avLst/>
          </a:prstGeom>
        </p:spPr>
      </p:pic>
      <p:cxnSp>
        <p:nvCxnSpPr>
          <p:cNvPr id="18" name="Straight Connector 17"/>
          <p:cNvCxnSpPr>
            <a:endCxn id="11" idx="2"/>
          </p:cNvCxnSpPr>
          <p:nvPr/>
        </p:nvCxnSpPr>
        <p:spPr>
          <a:xfrm flipV="1">
            <a:off x="6670623" y="1887992"/>
            <a:ext cx="1663504" cy="130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758168" y="1642516"/>
            <a:ext cx="2754795" cy="179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936886" y="3889177"/>
            <a:ext cx="2436813" cy="110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375" y="5480510"/>
            <a:ext cx="574513" cy="57451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936886" y="5141626"/>
            <a:ext cx="2230615" cy="104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351079" y="5436622"/>
            <a:ext cx="2045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0.0.1 AVG.AVABJILTI</a:t>
            </a:r>
          </a:p>
          <a:p>
            <a:r>
              <a:rPr lang="en-US" dirty="0" smtClean="0"/>
              <a:t>(</a:t>
            </a:r>
            <a:r>
              <a:rPr lang="en-US" strike="sngStrike" dirty="0" smtClean="0"/>
              <a:t>Microsoft </a:t>
            </a:r>
            <a:r>
              <a:rPr lang="en-US" dirty="0" smtClean="0"/>
              <a:t>PRIVATE)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44754" y="1066443"/>
            <a:ext cx="484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HOOOVER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bob,lee,marley</a:t>
            </a:r>
            <a:r>
              <a:rPr lang="en-US" strike="sngStrike" dirty="0" smtClean="0"/>
              <a:t>): </a:t>
            </a:r>
            <a:r>
              <a:rPr lang="en-US" strike="sngStrike" dirty="0" err="1" smtClean="0"/>
              <a:t>Offsit:eGary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timcook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47722" y="4085384"/>
            <a:ext cx="1360433" cy="90695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041287" y="4026528"/>
            <a:ext cx="5973955" cy="9069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27369" y="4085384"/>
            <a:ext cx="1133362" cy="10467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21" y="4327605"/>
            <a:ext cx="1133475" cy="3048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017364" y="3889177"/>
            <a:ext cx="1419232" cy="125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43594" y="3797152"/>
            <a:ext cx="1931055" cy="1639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03121" y="3468965"/>
            <a:ext cx="592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CPVA.!AVAIBLITY: offline </a:t>
            </a:r>
            <a:r>
              <a:rPr lang="en-US" dirty="0" err="1" smtClean="0"/>
              <a:t>attahemtn</a:t>
            </a:r>
            <a:r>
              <a:rPr lang="en-US" dirty="0" smtClean="0"/>
              <a:t> system FBI:WMD(GREEN)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373699" y="3537740"/>
            <a:ext cx="761866" cy="252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41287" y="3468965"/>
            <a:ext cx="629336" cy="42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17364" y="3838297"/>
            <a:ext cx="7572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719528" y="1435776"/>
            <a:ext cx="9676791" cy="30796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458387" y="4480005"/>
            <a:ext cx="2268593" cy="10005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425036" y="425850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Licensed material - Property of IBM.</a:t>
            </a:r>
          </a:p>
          <a:p>
            <a:r>
              <a:rPr lang="en-US" sz="800" dirty="0"/>
              <a:t>IBM(R) SDK, Java(TM) Technology Edition, Version 8 </a:t>
            </a:r>
          </a:p>
          <a:p>
            <a:r>
              <a:rPr lang="en-US" sz="800" dirty="0"/>
              <a:t>IBM(R) Runtime Environment, Java(TM) Technology Edition, Version 8</a:t>
            </a:r>
          </a:p>
          <a:p>
            <a:endParaRPr lang="en-US" sz="800" dirty="0"/>
          </a:p>
          <a:p>
            <a:r>
              <a:rPr lang="en-US" sz="800" dirty="0"/>
              <a:t>Copyright 1992, 2023, Oracle and/or its affiliates. </a:t>
            </a:r>
          </a:p>
          <a:p>
            <a:r>
              <a:rPr lang="en-US" sz="800" dirty="0"/>
              <a:t>Copyright IBM Corporation, 1998, 2023.</a:t>
            </a:r>
          </a:p>
          <a:p>
            <a:endParaRPr lang="en-US" sz="800" dirty="0"/>
          </a:p>
          <a:p>
            <a:r>
              <a:rPr lang="en-US" sz="800" dirty="0"/>
              <a:t>The Apache Software License, Version 1.1 and Version 2.0</a:t>
            </a:r>
          </a:p>
          <a:p>
            <a:r>
              <a:rPr lang="en-US" sz="800" dirty="0"/>
              <a:t>Copyright 1999-2007 The Apache Software Foundation. </a:t>
            </a:r>
          </a:p>
          <a:p>
            <a:endParaRPr lang="en-US" sz="800" dirty="0"/>
          </a:p>
          <a:p>
            <a:r>
              <a:rPr lang="en-US" sz="800" dirty="0"/>
              <a:t>Other copyright acknowledgements can be found in the Notices file.</a:t>
            </a:r>
          </a:p>
          <a:p>
            <a:endParaRPr lang="en-US" sz="800" dirty="0"/>
          </a:p>
          <a:p>
            <a:r>
              <a:rPr lang="en-US" sz="800" dirty="0"/>
              <a:t>Java and all Java-based trademarks and logos are trademarks or</a:t>
            </a:r>
          </a:p>
          <a:p>
            <a:r>
              <a:rPr lang="en-US" sz="800" dirty="0"/>
              <a:t>registered trademarks of Oracle and/or its affiliates. </a:t>
            </a:r>
          </a:p>
          <a:p>
            <a:endParaRPr lang="en-US" sz="1200" b="1" dirty="0"/>
          </a:p>
          <a:p>
            <a:r>
              <a:rPr lang="en-US" sz="1200" b="1" dirty="0"/>
              <a:t>US </a:t>
            </a:r>
            <a:r>
              <a:rPr lang="en-US" sz="1200" b="1" dirty="0" err="1"/>
              <a:t>Govt</a:t>
            </a:r>
            <a:r>
              <a:rPr lang="en-US" sz="1200" b="1" dirty="0"/>
              <a:t> Users </a:t>
            </a:r>
            <a:r>
              <a:rPr lang="en-US" sz="800" dirty="0"/>
              <a:t>Restricted Rights - Use duplication or disclosure</a:t>
            </a:r>
          </a:p>
          <a:p>
            <a:r>
              <a:rPr lang="en-US" sz="800" dirty="0"/>
              <a:t>restricted by GSA ADP Schedule Contract with IBM Corp.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678898" y="1421640"/>
            <a:ext cx="8456667" cy="491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04891" y="5920502"/>
            <a:ext cx="11998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CPVA</a:t>
            </a:r>
            <a:endParaRPr lang="en-US" sz="3600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804799" y="4026528"/>
            <a:ext cx="3212565" cy="58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94015" y="3663772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PRIVATE</a:t>
            </a:r>
            <a:endParaRPr lang="en-US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28" y="3897021"/>
            <a:ext cx="958200" cy="86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6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2727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171350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/*</a:t>
            </a:r>
          </a:p>
          <a:p>
            <a:r>
              <a:rPr lang="en-US" dirty="0"/>
              <a:t>Licensed material - Property of FBI Partner.</a:t>
            </a:r>
          </a:p>
          <a:p>
            <a:r>
              <a:rPr lang="en-US" dirty="0"/>
              <a:t>FBI Partner(R) SDK, Java(TM) Technology Edition, Version 8 </a:t>
            </a:r>
          </a:p>
          <a:p>
            <a:r>
              <a:rPr lang="en-US" dirty="0"/>
              <a:t>FBI Partner(R) Runtime Environment, Java(TM) Technology Edition, Version 8</a:t>
            </a:r>
          </a:p>
          <a:p>
            <a:endParaRPr lang="en-US" dirty="0"/>
          </a:p>
          <a:p>
            <a:r>
              <a:rPr lang="en-US" dirty="0"/>
              <a:t>Other copyright acknowledgements can be found in the Notices file.</a:t>
            </a:r>
          </a:p>
          <a:p>
            <a:endParaRPr lang="en-US" dirty="0"/>
          </a:p>
          <a:p>
            <a:r>
              <a:rPr lang="en-US" dirty="0"/>
              <a:t>US </a:t>
            </a:r>
            <a:r>
              <a:rPr lang="en-US" dirty="0" err="1"/>
              <a:t>Govt</a:t>
            </a:r>
            <a:r>
              <a:rPr lang="en-US" dirty="0"/>
              <a:t> Users Restricted Rights - Use duplication or disclosure</a:t>
            </a:r>
          </a:p>
          <a:p>
            <a:r>
              <a:rPr lang="en-US" dirty="0"/>
              <a:t>restricted by GSA ADP Schedule Contract with FBI Corp.</a:t>
            </a:r>
          </a:p>
          <a:p>
            <a:r>
              <a:rPr lang="en-US" dirty="0"/>
              <a:t>*/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039947" y="6168452"/>
            <a:ext cx="2651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balckwomen</a:t>
            </a:r>
            <a:r>
              <a:rPr lang="en-US" strike="sngStrike" dirty="0"/>
              <a:t> carrot vagina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021" y="6219094"/>
            <a:ext cx="822014" cy="2680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52472" y="6168452"/>
            <a:ext cx="1304144" cy="31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82453" y="5542967"/>
            <a:ext cx="776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PENTONAN.VIRING.MARY ( POLIEI WAGNER SEXUAL DEZANAT, POPE(ST FRANIAS)</a:t>
            </a:r>
          </a:p>
          <a:p>
            <a:r>
              <a:rPr lang="en-US" dirty="0"/>
              <a:t>	</a:t>
            </a:r>
            <a:r>
              <a:rPr lang="en-US" dirty="0" smtClean="0"/>
              <a:t>		ALEN GREENSPAN, MONPOLY, FEDERAL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99" y="6219094"/>
            <a:ext cx="465247" cy="3484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82453" y="586613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39947" y="6586111"/>
            <a:ext cx="3196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Blay</a:t>
            </a:r>
            <a:r>
              <a:rPr lang="en-US" sz="800" strike="sngStrike" dirty="0" smtClean="0"/>
              <a:t> guy with tennis </a:t>
            </a:r>
            <a:r>
              <a:rPr lang="en-US" sz="800" strike="sngStrike" dirty="0" err="1" smtClean="0"/>
              <a:t>shoew</a:t>
            </a:r>
            <a:r>
              <a:rPr lang="en-US" sz="800" strike="sngStrike" dirty="0" smtClean="0"/>
              <a:t> walks in to no </a:t>
            </a:r>
            <a:r>
              <a:rPr lang="en-US" sz="800" strike="sngStrike" dirty="0" err="1" smtClean="0"/>
              <a:t>pornogpyy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schreen</a:t>
            </a:r>
            <a:r>
              <a:rPr lang="en-US" sz="800" strike="sngStrike" dirty="0" smtClean="0"/>
              <a:t>, pulls data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1331862"/>
            <a:ext cx="970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PRIVATE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16607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458" y="3103432"/>
            <a:ext cx="1628775" cy="2000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23354" y="3377240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89243" y="3353585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818436" y="5020066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121929" y="4512039"/>
            <a:ext cx="1195645" cy="966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763949" y="4004208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TAHOE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20328" y="2548328"/>
            <a:ext cx="92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63949" y="3775768"/>
            <a:ext cx="1631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Offsite/</a:t>
            </a:r>
            <a:r>
              <a:rPr lang="en-US" dirty="0" err="1" smtClean="0"/>
              <a:t>Offiste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334531" y="5260799"/>
            <a:ext cx="245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CPVA.KING.</a:t>
            </a:r>
            <a:r>
              <a:rPr lang="en-US" strike="sngStrike" dirty="0" err="1" smtClean="0"/>
              <a:t>glasses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940779" y="2709729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Onsite: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603947" y="4004208"/>
            <a:ext cx="2908092" cy="507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75651" y="3588978"/>
            <a:ext cx="230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TERMAONTO:JOESPHE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401480" y="381172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32789" y="30147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030473" y="28943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604524" y="3398422"/>
            <a:ext cx="1439056" cy="57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103349" y="2148840"/>
            <a:ext cx="613169" cy="137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071016" y="2443397"/>
            <a:ext cx="1738859" cy="1145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82370" y="1922481"/>
            <a:ext cx="25278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CONSTITUION</a:t>
            </a:r>
            <a:r>
              <a:rPr lang="en-US" strike="sngStrike" dirty="0" smtClean="0"/>
              <a:t>(copy)</a:t>
            </a:r>
          </a:p>
          <a:p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</a:p>
          <a:p>
            <a:r>
              <a:rPr lang="en-US" sz="800" strike="sngStrike" dirty="0" err="1" smtClean="0"/>
              <a:t>Apple.attari.Borland.c</a:t>
            </a:r>
            <a:r>
              <a:rPr lang="en-US" sz="800" strike="sngStrike" dirty="0" smtClean="0"/>
              <a:t>++.</a:t>
            </a:r>
            <a:r>
              <a:rPr lang="en-US" sz="800" strike="sngStrike" dirty="0" err="1" smtClean="0"/>
              <a:t>brian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730290" y="3362662"/>
            <a:ext cx="209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Ip.gary.ibm.tim.cook</a:t>
            </a:r>
            <a:endParaRPr lang="en-US" strike="sngStrike" dirty="0"/>
          </a:p>
        </p:txBody>
      </p:sp>
      <p:cxnSp>
        <p:nvCxnSpPr>
          <p:cNvPr id="33" name="Straight Arrow Connector 32"/>
          <p:cNvCxnSpPr>
            <a:stCxn id="31" idx="1"/>
          </p:cNvCxnSpPr>
          <p:nvPr/>
        </p:nvCxnSpPr>
        <p:spPr>
          <a:xfrm flipH="1">
            <a:off x="8334531" y="3547328"/>
            <a:ext cx="395759" cy="22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09744" y="385694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766244" y="3547328"/>
            <a:ext cx="1033670" cy="916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828248" y="3322673"/>
            <a:ext cx="80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120541" y="3881143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5828248" y="4080138"/>
            <a:ext cx="1159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23973" y="161842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896" y="3601776"/>
            <a:ext cx="209421" cy="25459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67" y="3371833"/>
            <a:ext cx="176770" cy="2690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7905606" y="3103432"/>
            <a:ext cx="388190" cy="67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453606" y="1724054"/>
            <a:ext cx="1078760" cy="50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453606" y="2230885"/>
            <a:ext cx="1078760" cy="78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strike="sngStrike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>
            <a:endCxn id="40" idx="3"/>
          </p:cNvCxnSpPr>
          <p:nvPr/>
        </p:nvCxnSpPr>
        <p:spPr>
          <a:xfrm flipH="1">
            <a:off x="8010317" y="2691922"/>
            <a:ext cx="2111612" cy="103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58781" y="2503182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7381" y="2206871"/>
            <a:ext cx="1098810" cy="545978"/>
          </a:xfrm>
          <a:prstGeom prst="rect">
            <a:avLst/>
          </a:prstGeom>
        </p:spPr>
      </p:pic>
      <p:cxnSp>
        <p:nvCxnSpPr>
          <p:cNvPr id="51" name="Straight Arrow Connector 50"/>
          <p:cNvCxnSpPr>
            <a:endCxn id="40" idx="3"/>
          </p:cNvCxnSpPr>
          <p:nvPr/>
        </p:nvCxnSpPr>
        <p:spPr>
          <a:xfrm flipH="1">
            <a:off x="8010317" y="2573674"/>
            <a:ext cx="2476214" cy="1155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940445" y="1439056"/>
            <a:ext cx="17700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C++ </a:t>
            </a:r>
            <a:r>
              <a:rPr lang="en-US" sz="800" strike="sngStrike" dirty="0" err="1" smtClean="0"/>
              <a:t>arari.Borland.apple.redya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easw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sr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532410" y="4661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259658" y="2931378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WATER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753441" y="2894395"/>
            <a:ext cx="424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MAINSTREET(telegraph </a:t>
            </a:r>
            <a:r>
              <a:rPr lang="en-US" dirty="0" err="1" smtClean="0"/>
              <a:t>oakalnd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wsam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3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7935" y="2313707"/>
            <a:ext cx="5582040" cy="3152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93" y="1489409"/>
            <a:ext cx="1800225" cy="2400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828800" y="2313707"/>
            <a:ext cx="3912433" cy="98412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0" y="2503357"/>
            <a:ext cx="1956216" cy="12865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357378" y="1785185"/>
            <a:ext cx="290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SECRATY STATE.VIRIGN.MARY</a:t>
            </a:r>
          </a:p>
          <a:p>
            <a:r>
              <a:rPr lang="en-US" dirty="0" smtClean="0"/>
              <a:t>VP GERMANY.INTERUPTS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2053015">
            <a:off x="2558256" y="3000399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Gary/</a:t>
            </a:r>
            <a:r>
              <a:rPr lang="en-US" sz="800" strike="sngStrike" dirty="0" err="1" smtClean="0"/>
              <a:t>timcook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12" y="5550400"/>
            <a:ext cx="610894" cy="90148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843403" y="5656634"/>
            <a:ext cx="1935926" cy="5765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5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497776" y="5809567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SF Mono"/>
              </a:rPr>
              <a:t>class</a:t>
            </a:r>
            <a:r>
              <a:rPr lang="en-US" altLang="en-US" dirty="0">
                <a:solidFill>
                  <a:srgbClr val="000000"/>
                </a:solidFill>
                <a:latin typeface="SF Mono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SF Mono"/>
              </a:rPr>
              <a:t>NSSwitch</a:t>
            </a:r>
            <a:r>
              <a:rPr lang="en-US" altLang="en-US" dirty="0">
                <a:solidFill>
                  <a:srgbClr val="000000"/>
                </a:solidFill>
                <a:latin typeface="SF Mono"/>
              </a:rPr>
              <a:t> : </a:t>
            </a:r>
            <a:r>
              <a:rPr lang="en-US" altLang="en-US" sz="1400" dirty="0" err="1">
                <a:latin typeface="SF Mono"/>
                <a:hlinkClick r:id="rId5"/>
              </a:rPr>
              <a:t>NSControl</a:t>
            </a:r>
            <a:r>
              <a:rPr lang="en-US" altLang="en-US" sz="1100" dirty="0"/>
              <a:t> </a:t>
            </a:r>
            <a:endParaRPr lang="en-US" altLang="en-US" sz="3200" dirty="0">
              <a:latin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3454" y="5555475"/>
            <a:ext cx="1171575" cy="2762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272197" y="5693587"/>
            <a:ext cx="21136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601" y="5450653"/>
            <a:ext cx="1648659" cy="108715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20406" y="5141261"/>
            <a:ext cx="78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switch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79690" y="5200464"/>
            <a:ext cx="5268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HOMICDIE:JESUE(</a:t>
            </a:r>
            <a:r>
              <a:rPr lang="en-US" dirty="0" err="1" smtClean="0"/>
              <a:t>sucide</a:t>
            </a:r>
            <a:r>
              <a:rPr lang="en-US" dirty="0" smtClean="0"/>
              <a:t>):HOMICDI:PETER:PETER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69560" y="4855062"/>
            <a:ext cx="10852879" cy="149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43403" y="5926456"/>
            <a:ext cx="1935926" cy="5765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37535" y="6398408"/>
            <a:ext cx="12740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SYMPHONY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haydenstrase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629993" y="5550400"/>
            <a:ext cx="3013023" cy="682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27060" y="5323390"/>
            <a:ext cx="78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switch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499" y="5128389"/>
            <a:ext cx="458095" cy="45809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616528" y="4319935"/>
            <a:ext cx="1490050" cy="8621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329003" y="5123980"/>
            <a:ext cx="1995188" cy="532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562" y="5141261"/>
            <a:ext cx="679533" cy="45219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5968341" y="5214737"/>
            <a:ext cx="1493577" cy="2781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806908" y="3410473"/>
            <a:ext cx="63295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563327" y="3889709"/>
            <a:ext cx="6271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843403" y="4137285"/>
            <a:ext cx="5769514" cy="18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563327" y="4621328"/>
            <a:ext cx="3177906" cy="23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7629993" y="2503357"/>
            <a:ext cx="1375436" cy="211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375220" y="1785185"/>
            <a:ext cx="325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 z/OS 0.01 fine </a:t>
            </a:r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dirty="0" smtClean="0"/>
              <a:t>VIGINRIGN.MARY </a:t>
            </a:r>
            <a:r>
              <a:rPr lang="en-US" sz="800" strike="sngStrike" dirty="0" smtClean="0"/>
              <a:t>genie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953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3853" y="1444159"/>
            <a:ext cx="343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SQ.IPX  HW/5  A5</a:t>
            </a:r>
            <a:endParaRPr lang="en-US" sz="3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6" y="2752282"/>
            <a:ext cx="890743" cy="1348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876" y="4312507"/>
            <a:ext cx="958257" cy="145033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79708" y="2715181"/>
            <a:ext cx="2233876" cy="17388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815" y="1988771"/>
            <a:ext cx="520723" cy="5591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309" y="2032401"/>
            <a:ext cx="515488" cy="5154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363" y="4187357"/>
            <a:ext cx="2857500" cy="160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71150" y="5787557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 </a:t>
            </a:r>
            <a:r>
              <a:rPr lang="en-US" sz="800" strike="sngStrike" dirty="0" smtClean="0"/>
              <a:t>went to </a:t>
            </a:r>
            <a:r>
              <a:rPr lang="en-US" sz="800" strike="sngStrike" dirty="0" err="1" smtClean="0"/>
              <a:t>st.</a:t>
            </a:r>
            <a:r>
              <a:rPr lang="en-US" sz="800" strike="sngStrike" dirty="0" smtClean="0"/>
              <a:t> nick, </a:t>
            </a:r>
            <a:r>
              <a:rPr lang="en-US" sz="800" strike="sngStrike" dirty="0" err="1" smtClean="0"/>
              <a:t>wanet</a:t>
            </a:r>
            <a:r>
              <a:rPr lang="en-US" sz="800" strike="sngStrike" dirty="0" smtClean="0"/>
              <a:t> sure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292363" y="5787557"/>
            <a:ext cx="22401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242" y="3222885"/>
            <a:ext cx="577084" cy="8656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103" y="2499610"/>
            <a:ext cx="274520" cy="63281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81326" y="2752282"/>
            <a:ext cx="1228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will like this</a:t>
            </a:r>
          </a:p>
          <a:p>
            <a:r>
              <a:rPr lang="en-US" sz="800" strike="sngStrike" dirty="0" smtClean="0"/>
              <a:t>Commanding height, </a:t>
            </a:r>
            <a:r>
              <a:rPr lang="en-US" sz="800" strike="sngStrike" dirty="0" err="1" smtClean="0"/>
              <a:t>pbs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800185" y="2268329"/>
            <a:ext cx="1780497" cy="1820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979574" y="2090490"/>
            <a:ext cx="1421226" cy="1000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61186" y="2114562"/>
            <a:ext cx="2483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Kaiserpassage</a:t>
            </a:r>
            <a:endParaRPr lang="en-US" strike="sngStrike" dirty="0" smtClean="0"/>
          </a:p>
          <a:p>
            <a:r>
              <a:rPr lang="en-US" dirty="0" smtClean="0"/>
              <a:t>SQ.IPX</a:t>
            </a:r>
            <a:r>
              <a:rPr lang="en-US" strike="sngStrike" dirty="0" smtClean="0"/>
              <a:t> take house under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160" y="2635633"/>
            <a:ext cx="2432598" cy="136225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420131" y="2268329"/>
            <a:ext cx="2274627" cy="200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46433" y="4769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73853" y="6008120"/>
            <a:ext cx="5425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PENTGON.BASE.PUA&gt;</a:t>
            </a:r>
            <a:r>
              <a:rPr lang="en-US" dirty="0" err="1" smtClean="0"/>
              <a:t>MOVIE.THEATE.nonPioceliInteurps</a:t>
            </a:r>
            <a:endParaRPr lang="en-US" dirty="0" smtClean="0"/>
          </a:p>
          <a:p>
            <a:r>
              <a:rPr lang="en-US" dirty="0" smtClean="0"/>
              <a:t>CHRIS: </a:t>
            </a:r>
            <a:r>
              <a:rPr lang="en-US" sz="800" strike="sngStrike" dirty="0" smtClean="0"/>
              <a:t>was with Katy Body at movies, put leg over leg, put jacket on top of …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524656" y="6331285"/>
            <a:ext cx="1121777" cy="17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00185" y="6324181"/>
            <a:ext cx="30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Calc.ext</a:t>
            </a:r>
            <a:r>
              <a:rPr lang="en-US" dirty="0" smtClean="0"/>
              <a:t>: </a:t>
            </a:r>
            <a:r>
              <a:rPr lang="en-US" strike="sngStrike" dirty="0" smtClean="0"/>
              <a:t>put jacket on top of …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800185" y="6331285"/>
            <a:ext cx="1173428" cy="36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579" y="3406897"/>
            <a:ext cx="444709" cy="67307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5744751" y="3222885"/>
            <a:ext cx="1031326" cy="775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10" y="3308051"/>
            <a:ext cx="663815" cy="36490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6388901" y="3258128"/>
            <a:ext cx="739789" cy="652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988421" y="3410627"/>
            <a:ext cx="739789" cy="652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901" y="3549025"/>
            <a:ext cx="431021" cy="32285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6274212" y="3410627"/>
            <a:ext cx="739789" cy="652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618386" y="336304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1998/9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180" y="2734115"/>
            <a:ext cx="573354" cy="74506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72343" y="2730740"/>
            <a:ext cx="14622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</a:p>
          <a:p>
            <a:r>
              <a:rPr lang="en-US" sz="800" strike="sngStrike" dirty="0" smtClean="0"/>
              <a:t>Marco(black) !</a:t>
            </a:r>
            <a:r>
              <a:rPr lang="en-US" sz="800" strike="sngStrike" dirty="0" err="1" smtClean="0"/>
              <a:t>ida</a:t>
            </a:r>
            <a:r>
              <a:rPr lang="en-US" sz="800" strike="sngStrike" dirty="0" smtClean="0"/>
              <a:t>(red)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048151" y="2816016"/>
            <a:ext cx="1033646" cy="67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390291" y="1498840"/>
            <a:ext cx="7519143" cy="42907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SQ.CPVA.41.WWI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Kaiserpasage</a:t>
            </a:r>
            <a:r>
              <a:rPr lang="en-US" sz="800" strike="sngStrike" dirty="0" smtClean="0"/>
              <a:t>). </a:t>
            </a:r>
            <a:r>
              <a:rPr lang="en-US" dirty="0" smtClean="0"/>
              <a:t>GERMAN.KICKBOXING.CHAMPIN.SECURITY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01" y="2114562"/>
            <a:ext cx="1331625" cy="74571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313642" y="2214301"/>
            <a:ext cx="1686142" cy="446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66309" y="4269261"/>
            <a:ext cx="2233876" cy="17388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825" y="4518774"/>
            <a:ext cx="345580" cy="514614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7420131" y="4518774"/>
            <a:ext cx="3563792" cy="257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747948" y="4454040"/>
            <a:ext cx="1251836" cy="942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642041" y="4602402"/>
            <a:ext cx="136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</a:t>
            </a:r>
            <a:r>
              <a:rPr lang="en-US" strike="sngStrike" dirty="0" err="1" smtClean="0"/>
              <a:t>tunisan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919" y="4897797"/>
            <a:ext cx="481785" cy="48178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163305" y="4288519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PENTAGON.VIRGINA.MARY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8557444" y="4897797"/>
            <a:ext cx="1137314" cy="648564"/>
          </a:xfrm>
          <a:prstGeom prst="line">
            <a:avLst/>
          </a:prstGeom>
          <a:ln>
            <a:solidFill>
              <a:srgbClr val="4F48D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01299" y="1884184"/>
            <a:ext cx="1836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!HOMCEI:WIFE(</a:t>
            </a:r>
            <a:r>
              <a:rPr lang="en-US" sz="1200" strike="sngStrike" dirty="0" smtClean="0"/>
              <a:t>good year)</a:t>
            </a:r>
          </a:p>
          <a:p>
            <a:r>
              <a:rPr lang="en-US" sz="1200" dirty="0" smtClean="0"/>
              <a:t>!HOMCEI:2Y</a:t>
            </a:r>
          </a:p>
          <a:p>
            <a:r>
              <a:rPr lang="en-US" sz="1200" dirty="0" smtClean="0"/>
              <a:t>!HOMIE:7Y</a:t>
            </a:r>
          </a:p>
          <a:p>
            <a:r>
              <a:rPr lang="en-US" sz="1200" dirty="0" smtClean="0"/>
              <a:t>…</a:t>
            </a:r>
            <a:endParaRPr lang="en-US" sz="12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2236454" y="2525810"/>
            <a:ext cx="2233876" cy="17388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483" y="3694008"/>
            <a:ext cx="412879" cy="23121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0222" y="2906295"/>
            <a:ext cx="547287" cy="82093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10598046" y="2752282"/>
            <a:ext cx="1401738" cy="1245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650340" y="3937478"/>
            <a:ext cx="129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CHEKCPOIN CHARLIE</a:t>
            </a:r>
          </a:p>
          <a:p>
            <a:r>
              <a:rPr lang="en-US" sz="800" dirty="0" smtClean="0"/>
              <a:t>41.HOMEIC:CHANLOR</a:t>
            </a:r>
          </a:p>
          <a:p>
            <a:r>
              <a:rPr lang="en-US" sz="800" dirty="0" smtClean="0"/>
              <a:t>§Theft: </a:t>
            </a:r>
            <a:r>
              <a:rPr lang="en-US" sz="800" strike="sngStrike" dirty="0" smtClean="0"/>
              <a:t>Great Expectations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8008323" y="2316294"/>
            <a:ext cx="2274627" cy="200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393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25" y="2139092"/>
            <a:ext cx="1257143" cy="117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290" y="2139092"/>
            <a:ext cx="3389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CPVA.TERMIANTOR.JOESPHE</a:t>
            </a:r>
          </a:p>
          <a:p>
            <a:r>
              <a:rPr lang="en-US" sz="900" strike="sngStrike" dirty="0" smtClean="0"/>
              <a:t>Backup </a:t>
            </a:r>
            <a:r>
              <a:rPr lang="en-US" sz="900" strike="sngStrike" dirty="0" err="1" smtClean="0"/>
              <a:t>russian</a:t>
            </a:r>
            <a:r>
              <a:rPr lang="en-US" sz="900" strike="sngStrike" dirty="0" smtClean="0"/>
              <a:t> employ </a:t>
            </a:r>
            <a:r>
              <a:rPr lang="en-US" sz="900" strike="sngStrike" dirty="0" err="1" smtClean="0"/>
              <a:t>cisoc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montoring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Russina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employe</a:t>
            </a:r>
            <a:r>
              <a:rPr lang="en-US" sz="900" strike="sngStrike" dirty="0" smtClean="0"/>
              <a:t> sitting on bridge near tank</a:t>
            </a:r>
            <a:endParaRPr lang="en-US" sz="9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1" y="2252203"/>
            <a:ext cx="823384" cy="2100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493876" y="1765738"/>
            <a:ext cx="958405" cy="11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737" y="2005981"/>
            <a:ext cx="8483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sexton,Ludwig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227641" y="150004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184409" y="1335579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184409" y="1546569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endCxn id="55" idx="1"/>
          </p:cNvCxnSpPr>
          <p:nvPr/>
        </p:nvCxnSpPr>
        <p:spPr>
          <a:xfrm flipH="1" flipV="1">
            <a:off x="1252611" y="1402858"/>
            <a:ext cx="1101961" cy="14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4650" y="3522939"/>
            <a:ext cx="8558198" cy="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09616" y="39644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trike="sngStrike" dirty="0" err="1" smtClean="0">
                <a:solidFill>
                  <a:srgbClr val="202124"/>
                </a:solidFill>
                <a:effectLst/>
                <a:latin typeface="Google Sans"/>
              </a:rPr>
              <a:t>Chrisann</a:t>
            </a:r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 Brennan</a:t>
            </a:r>
          </a:p>
          <a:p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Lisa Brennan-Jobs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75" y="4416183"/>
            <a:ext cx="456020" cy="31587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837198" y="4267055"/>
            <a:ext cx="704448" cy="46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19" y="4003776"/>
            <a:ext cx="431838" cy="3598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837198" y="3990056"/>
            <a:ext cx="704448" cy="46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7" y="3687422"/>
            <a:ext cx="813540" cy="45558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3541646" y="3645431"/>
            <a:ext cx="1281554" cy="4864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67253" y="4856175"/>
            <a:ext cx="8271946" cy="9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199" y="2551314"/>
            <a:ext cx="1008993" cy="60493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27" y="2495520"/>
            <a:ext cx="1334157" cy="74712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9848192" y="2252202"/>
            <a:ext cx="1912884" cy="139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702892" y="1380619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Bought picture here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78" y="1847514"/>
            <a:ext cx="712092" cy="570241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10195034" y="1660513"/>
            <a:ext cx="407744" cy="1226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214541" y="1815519"/>
            <a:ext cx="912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¼-ru-de</a:t>
            </a:r>
          </a:p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lingut</a:t>
            </a:r>
            <a:r>
              <a:rPr lang="en-US" sz="800" strike="sngStrike" dirty="0" smtClean="0"/>
              <a:t>(painter)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35" y="1741780"/>
            <a:ext cx="566182" cy="56618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490841" y="16847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8216083" y="1491215"/>
            <a:ext cx="120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Built</a:t>
            </a:r>
            <a:r>
              <a:rPr lang="en-US" dirty="0" smtClean="0"/>
              <a:t> 1990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48" y="1328650"/>
            <a:ext cx="355007" cy="22224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8636235" y="1272375"/>
            <a:ext cx="854606" cy="332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782955" y="1155559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rogers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residtn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02" y="3857849"/>
            <a:ext cx="491644" cy="32716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084928" y="3598514"/>
            <a:ext cx="13676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SQ.CPVA.VIRIGNIA.MARY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10657305" y="3825664"/>
            <a:ext cx="768294" cy="396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195034" y="3447393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dirty="0" err="1" smtClean="0"/>
              <a:t>ipx</a:t>
            </a:r>
            <a:endParaRPr lang="en-US" sz="800" dirty="0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10475720" y="1741780"/>
            <a:ext cx="1190763" cy="67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341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21978" y="215344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Licensed Materials - Property of FBI Partner </a:t>
            </a:r>
          </a:p>
          <a:p>
            <a:r>
              <a:rPr lang="en-US" dirty="0"/>
              <a:t>5724-I63, 5724-J08, 5724-H88, 5724-H89, 5725-L29, 5655-W65, 5655-WAS, 5722-E22, 5733-WE3</a:t>
            </a:r>
          </a:p>
          <a:p>
            <a:r>
              <a:rPr lang="en-US" dirty="0"/>
              <a:t>COPYRIGHT International Business Machines Corp. 1999, 2018 All Rights Reserved</a:t>
            </a:r>
          </a:p>
          <a:p>
            <a:r>
              <a:rPr lang="en-US" b="1" dirty="0"/>
              <a:t>US Government </a:t>
            </a:r>
            <a:r>
              <a:rPr lang="en-US" dirty="0"/>
              <a:t>Users Restricted Rights - Use, duplication or disclosure restricted by GSA ADP Schedule Contract with IBM Corp.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54636" y="2274838"/>
            <a:ext cx="2143594" cy="1742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54636" y="4017364"/>
            <a:ext cx="2143594" cy="17425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78702" y="1708879"/>
            <a:ext cx="379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Touch.accntuer.apple.damiler.ibm.roth</a:t>
            </a:r>
            <a:endParaRPr lang="en-US" strike="sngStrike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424066" y="2090490"/>
            <a:ext cx="1623934" cy="5514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44184" y="1708879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72787" y="1708879"/>
            <a:ext cx="4946754" cy="3597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2149" y="1280703"/>
            <a:ext cx="442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nonPoliceGoverment.INT.nonPolcieCfgLogial</a:t>
            </a:r>
            <a:endParaRPr lang="en-US" b="1" dirty="0"/>
          </a:p>
        </p:txBody>
      </p:sp>
      <p:sp>
        <p:nvSpPr>
          <p:cNvPr id="16" name="Right Arrow 15"/>
          <p:cNvSpPr/>
          <p:nvPr/>
        </p:nvSpPr>
        <p:spPr>
          <a:xfrm rot="15220764">
            <a:off x="3583397" y="3631726"/>
            <a:ext cx="2092730" cy="26262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17521" y="5199353"/>
            <a:ext cx="24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41.CHECKPION CHARLIE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670623" y="5392631"/>
            <a:ext cx="27473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MONPOLY</a:t>
            </a:r>
            <a:endParaRPr lang="en-US" sz="4800" dirty="0"/>
          </a:p>
        </p:txBody>
      </p:sp>
      <p:sp>
        <p:nvSpPr>
          <p:cNvPr id="19" name="TextBox 18"/>
          <p:cNvSpPr txBox="1"/>
          <p:nvPr/>
        </p:nvSpPr>
        <p:spPr>
          <a:xfrm>
            <a:off x="6670623" y="5931321"/>
            <a:ext cx="1850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Car, computer </a:t>
            </a:r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59" y="6016483"/>
            <a:ext cx="603119" cy="60311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1386" y="6016483"/>
            <a:ext cx="603119" cy="603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225" y="5999093"/>
            <a:ext cx="603119" cy="60311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78334" y="6128750"/>
            <a:ext cx="3072341" cy="3785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CHART(interrupts)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778334" y="6546640"/>
            <a:ext cx="3228787" cy="237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T-SHIRT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094689" y="6546640"/>
            <a:ext cx="3537678" cy="237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71016" y="5199353"/>
            <a:ext cx="4647209" cy="111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874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33219" y="2314943"/>
            <a:ext cx="1509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2"/>
              </a:rPr>
              <a:t>Wade Rosen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67" y="2684275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684" y="2684275"/>
            <a:ext cx="2781249" cy="1557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38684" y="1391613"/>
            <a:ext cx="53056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  !HOMCEI:WIFE</a:t>
            </a:r>
            <a:r>
              <a:rPr lang="en-US" strike="sngStrike" dirty="0" smtClean="0"/>
              <a:t>(good year)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!HOMCE:2Y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!HOCMIE:7Y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HOCMI:LUX.stiborn.abortion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HCOEIM:LUX.VIRIGN.MARY.stillborn.abotion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140" y="1391613"/>
            <a:ext cx="1161929" cy="84986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993692" y="1222575"/>
            <a:ext cx="2428406" cy="3469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35931" y="5068508"/>
            <a:ext cx="1024036" cy="14315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694" y="5068508"/>
            <a:ext cx="1459617" cy="145961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993692" y="4691921"/>
            <a:ext cx="2168002" cy="180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859967" y="4765383"/>
            <a:ext cx="2211049" cy="2092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038" y="5050893"/>
            <a:ext cx="1092359" cy="147723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61963" y="4407452"/>
            <a:ext cx="2211049" cy="2092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271235" y="2509050"/>
            <a:ext cx="5247519" cy="2182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29603" y="4328513"/>
            <a:ext cx="11882826" cy="5610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SQ.PRES.CPVA.INVESTION.(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msanon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99603" y="4328513"/>
            <a:ext cx="13370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</a:t>
            </a:r>
          </a:p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seton</a:t>
            </a:r>
            <a:endParaRPr lang="en-US" sz="800" strike="sngStrike" dirty="0" smtClean="0"/>
          </a:p>
          <a:p>
            <a:r>
              <a:rPr lang="en-US" dirty="0" smtClean="0"/>
              <a:t>HOMCE:LUX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288" y="4996277"/>
            <a:ext cx="338309" cy="4224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37" y="5003854"/>
            <a:ext cx="554695" cy="31062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243125" y="4602469"/>
            <a:ext cx="1667656" cy="932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75" y="5068508"/>
            <a:ext cx="1018345" cy="139492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395626" y="4907617"/>
            <a:ext cx="2168002" cy="180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212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67915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29603" y="4328513"/>
            <a:ext cx="11882826" cy="56100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SQ.PRES.CPVA.INVESTION.(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msanon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099603" y="4328513"/>
            <a:ext cx="133709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</a:t>
            </a:r>
          </a:p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seton</a:t>
            </a:r>
            <a:endParaRPr lang="en-US" sz="800" strike="sngStrike" dirty="0" smtClean="0"/>
          </a:p>
          <a:p>
            <a:r>
              <a:rPr lang="en-US" dirty="0" smtClean="0"/>
              <a:t>HOMCE:LUX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1261" y="1543059"/>
            <a:ext cx="3464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PETERSSON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033" y="1767325"/>
            <a:ext cx="876300" cy="876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5902" y="2675767"/>
            <a:ext cx="1068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Dynasty</a:t>
            </a:r>
            <a:endParaRPr lang="en-US" strike="sngStrike" dirty="0"/>
          </a:p>
          <a:p>
            <a:r>
              <a:rPr lang="en-US" strike="sngStrike" dirty="0" err="1" smtClean="0"/>
              <a:t>Interutps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310859" y="1628825"/>
            <a:ext cx="2457292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59" y="2541643"/>
            <a:ext cx="2732103" cy="83352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584616" y="2323475"/>
            <a:ext cx="3897443" cy="1051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03" y="1767325"/>
            <a:ext cx="784830" cy="78483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7994071" y="1406047"/>
            <a:ext cx="2457292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862264" y="2863909"/>
            <a:ext cx="2440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dimler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zeche</a:t>
            </a:r>
            <a:endParaRPr lang="en-US" strike="sngStrike" dirty="0" smtClean="0"/>
          </a:p>
          <a:p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895" y="2559124"/>
            <a:ext cx="1420320" cy="147919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584616" y="2323475"/>
            <a:ext cx="6036758" cy="195049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6071016" y="1767325"/>
            <a:ext cx="734886" cy="32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280787" y="1416886"/>
            <a:ext cx="1948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cfg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96184" y="1155734"/>
            <a:ext cx="308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VIRING.187.PREA.nonPoliceCfg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39843" y="2090490"/>
            <a:ext cx="4252052" cy="11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13023" y="5426439"/>
            <a:ext cx="7958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perso</a:t>
            </a:r>
            <a:r>
              <a:rPr lang="en-US" strike="sngStrike" dirty="0" smtClean="0"/>
              <a:t> or any person at the office can change life and home with name anytime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08" y="1423168"/>
            <a:ext cx="1298966" cy="19519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269" y="3488737"/>
            <a:ext cx="523487" cy="785230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 flipV="1">
            <a:off x="4886793" y="3596972"/>
            <a:ext cx="2891540" cy="408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11579" y="2004724"/>
            <a:ext cx="60860" cy="15922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15" y="2040848"/>
            <a:ext cx="569732" cy="77341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75077" y="2031356"/>
            <a:ext cx="676275" cy="69532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9222717" y="2205475"/>
            <a:ext cx="2229768" cy="336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9025236" y="1211045"/>
            <a:ext cx="316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CHANE(Free pizza)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Frank zap </a:t>
            </a:r>
            <a:r>
              <a:rPr lang="en-US" dirty="0" smtClean="0"/>
              <a:t>NY</a:t>
            </a:r>
            <a:r>
              <a:rPr lang="en-US" strike="sngStrike" dirty="0" smtClean="0"/>
              <a:t>-</a:t>
            </a:r>
            <a:r>
              <a:rPr lang="en-US" dirty="0" smtClean="0"/>
              <a:t>&gt; </a:t>
            </a:r>
            <a:r>
              <a:rPr lang="en-US" strike="sngStrike" dirty="0" smtClean="0"/>
              <a:t>Newark)</a:t>
            </a:r>
            <a:r>
              <a:rPr lang="en-US" dirty="0" smtClean="0"/>
              <a:t>.INT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750" y="1549556"/>
            <a:ext cx="343652" cy="418913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0556895" y="1318692"/>
            <a:ext cx="812345" cy="490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8203611" y="1601552"/>
            <a:ext cx="165896" cy="139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255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99237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3" y="5637551"/>
            <a:ext cx="811732" cy="81173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929390" y="5486400"/>
            <a:ext cx="1738859" cy="67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02" y="5755796"/>
            <a:ext cx="754270" cy="57524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79685" y="5351489"/>
            <a:ext cx="10867869" cy="13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9390" y="498215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668249" y="5637551"/>
            <a:ext cx="1738859" cy="67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52275" y="4347148"/>
            <a:ext cx="5620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CVS </a:t>
            </a:r>
            <a:r>
              <a:rPr lang="en-US" strike="sngStrike" dirty="0" err="1" smtClean="0"/>
              <a:t>mccarhty</a:t>
            </a:r>
            <a:r>
              <a:rPr lang="en-US" strike="sngStrike" dirty="0" smtClean="0"/>
              <a:t>, visa</a:t>
            </a:r>
          </a:p>
          <a:p>
            <a:r>
              <a:rPr lang="en-US" dirty="0" err="1" smtClean="0"/>
              <a:t>Att</a:t>
            </a:r>
            <a:r>
              <a:rPr lang="en-US" dirty="0" smtClean="0"/>
              <a:t> mall </a:t>
            </a:r>
            <a:r>
              <a:rPr lang="en-US" dirty="0" err="1" smtClean="0"/>
              <a:t>caladner</a:t>
            </a:r>
            <a:r>
              <a:rPr lang="en-US" dirty="0" smtClean="0"/>
              <a:t> stand;  SALES </a:t>
            </a:r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dirty="0" err="1" smtClean="0"/>
              <a:t>Davids</a:t>
            </a:r>
            <a:r>
              <a:rPr lang="en-US" dirty="0" smtClean="0"/>
              <a:t> mall, cats </a:t>
            </a:r>
            <a:r>
              <a:rPr lang="en-US" dirty="0" err="1" smtClean="0"/>
              <a:t>calenday</a:t>
            </a:r>
            <a:r>
              <a:rPr lang="en-US" dirty="0" smtClean="0"/>
              <a:t> how does she shoe, </a:t>
            </a:r>
            <a:r>
              <a:rPr lang="en-US" dirty="0" err="1" smtClean="0"/>
              <a:t>katy</a:t>
            </a:r>
            <a:r>
              <a:rPr lang="en-US" dirty="0" smtClean="0"/>
              <a:t> </a:t>
            </a:r>
            <a:r>
              <a:rPr lang="en-US" dirty="0" err="1" smtClean="0"/>
              <a:t>boden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365" y="2458387"/>
            <a:ext cx="1837098" cy="11449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252866" y="2458387"/>
            <a:ext cx="3222885" cy="1144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62365" y="1798820"/>
            <a:ext cx="6872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end of times(spy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, scrooge), 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garfiled</a:t>
            </a:r>
            <a:r>
              <a:rPr lang="en-US" strike="sngStrike" dirty="0" smtClean="0"/>
              <a:t> books), 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tkkg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66" y="2434274"/>
            <a:ext cx="1690820" cy="104492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5523876" y="2296115"/>
            <a:ext cx="3222885" cy="1144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521" y="1268742"/>
            <a:ext cx="434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trike="sngStrike" dirty="0" smtClean="0"/>
              <a:t>FORMAT(long)</a:t>
            </a:r>
            <a:endParaRPr lang="en-US" sz="5400" b="1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321" y="2471457"/>
            <a:ext cx="1803816" cy="10146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572" y="2514979"/>
            <a:ext cx="1479757" cy="188129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466422" y="2283123"/>
            <a:ext cx="3222885" cy="1144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325149" y="2406304"/>
            <a:ext cx="2502090" cy="866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157227" y="3456234"/>
            <a:ext cx="2502090" cy="866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32" y="2050851"/>
            <a:ext cx="2054442" cy="275963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0" y="2050851"/>
            <a:ext cx="3417757" cy="2759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600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96" y="6046811"/>
            <a:ext cx="741714" cy="55557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53" y="5828009"/>
            <a:ext cx="586943" cy="4402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8994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99237"/>
            <a:ext cx="12192000" cy="3546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65" y="2324724"/>
            <a:ext cx="4319431" cy="43194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95191" y="1265700"/>
            <a:ext cx="35757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SQ.!HOMICDIE:2Y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HOMICIDE:CAT:FBI.</a:t>
            </a:r>
            <a:r>
              <a:rPr lang="en-US" strike="sngStrike" dirty="0" err="1" smtClean="0"/>
              <a:t>investion</a:t>
            </a:r>
            <a:r>
              <a:rPr lang="en-US" strike="sngStrike" dirty="0" smtClean="0"/>
              <a:t>(doors)</a:t>
            </a:r>
          </a:p>
          <a:p>
            <a:r>
              <a:rPr lang="en-US" strike="sngStrike" dirty="0" err="1" smtClean="0"/>
              <a:t>voltron</a:t>
            </a:r>
            <a:r>
              <a:rPr lang="en-US" strike="sngStrike" dirty="0" smtClean="0"/>
              <a:t> toy </a:t>
            </a:r>
            <a:r>
              <a:rPr lang="en-US" strike="sngStrike" dirty="0"/>
              <a:t>cats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9665" y="125085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205928" y="2324724"/>
            <a:ext cx="1499016" cy="3131696"/>
          </a:xfrm>
          <a:prstGeom prst="rect">
            <a:avLst/>
          </a:prstGeom>
          <a:solidFill>
            <a:srgbClr val="FB35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9310" y="2698229"/>
            <a:ext cx="1004711" cy="2091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39310" y="1918741"/>
            <a:ext cx="2286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</a:t>
            </a:r>
          </a:p>
          <a:p>
            <a:r>
              <a:rPr lang="en-US" dirty="0" smtClean="0"/>
              <a:t>1982 Longs Ice Cream </a:t>
            </a:r>
          </a:p>
          <a:p>
            <a:r>
              <a:rPr lang="en-US" dirty="0" smtClean="0"/>
              <a:t>1965-1970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14216" y="14355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RUSSIA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77" y="1960201"/>
            <a:ext cx="291339" cy="2913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39310" y="1658865"/>
            <a:ext cx="89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</a:t>
            </a:r>
            <a:r>
              <a:rPr lang="en-US" dirty="0" err="1" smtClean="0"/>
              <a:t>Sr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499016" y="210587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WATER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1360" y="3012464"/>
            <a:ext cx="1400403" cy="1004900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3428289" y="3734351"/>
            <a:ext cx="1330347" cy="194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34120" y="2842071"/>
            <a:ext cx="1282064" cy="1642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394492" y="3297836"/>
            <a:ext cx="1688015" cy="118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669" y="3012464"/>
            <a:ext cx="1209227" cy="11762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03" y="4345915"/>
            <a:ext cx="1047957" cy="15805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390" y="4949779"/>
            <a:ext cx="1059373" cy="141977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106" y="4913692"/>
            <a:ext cx="840386" cy="84038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585023" y="5926440"/>
            <a:ext cx="121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Rocky road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6905050" y="6023709"/>
            <a:ext cx="52460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1982</a:t>
            </a:r>
          </a:p>
          <a:p>
            <a:r>
              <a:rPr lang="en-US" dirty="0" smtClean="0"/>
              <a:t>2010 </a:t>
            </a:r>
            <a:r>
              <a:rPr lang="en-US" strike="sngStrike" dirty="0" err="1" smtClean="0"/>
              <a:t>LathemStreet</a:t>
            </a:r>
            <a:r>
              <a:rPr lang="en-US" strike="sngStrike" dirty="0" smtClean="0"/>
              <a:t> cheating brown jacket alone </a:t>
            </a:r>
            <a:r>
              <a:rPr lang="en-US" dirty="0" smtClean="0"/>
              <a:t>1982 </a:t>
            </a:r>
          </a:p>
          <a:p>
            <a:r>
              <a:rPr lang="en-US" strike="sngStrike" dirty="0" err="1" smtClean="0"/>
              <a:t>Baskenrobinss</a:t>
            </a:r>
            <a:r>
              <a:rPr lang="en-US" strike="sngStrike" dirty="0" smtClean="0"/>
              <a:t>, </a:t>
            </a:r>
            <a:r>
              <a:rPr lang="en-US" dirty="0" smtClean="0"/>
              <a:t>WHITE </a:t>
            </a:r>
            <a:r>
              <a:rPr lang="en-US" sz="800" strike="sngStrike" dirty="0" smtClean="0"/>
              <a:t>el </a:t>
            </a:r>
            <a:r>
              <a:rPr lang="en-US" sz="800" strike="sngStrike" dirty="0" err="1" smtClean="0"/>
              <a:t>camnio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german-swedis</a:t>
            </a:r>
            <a:r>
              <a:rPr lang="en-US" sz="800" strike="sngStrike" dirty="0" smtClean="0"/>
              <a:t> blond </a:t>
            </a:r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810" y="2595690"/>
            <a:ext cx="853920" cy="56618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726549" y="2070549"/>
            <a:ext cx="16369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</a:t>
            </a:r>
          </a:p>
          <a:p>
            <a:r>
              <a:rPr lang="en-US" dirty="0" smtClean="0"/>
              <a:t>NAME CHANGE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(free pizza)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018106" y="2475202"/>
            <a:ext cx="980284" cy="1039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657626" y="17970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7704944" y="4789669"/>
            <a:ext cx="1533555" cy="996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843620" y="4748954"/>
            <a:ext cx="1354041" cy="14110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476045" y="2613103"/>
            <a:ext cx="860292" cy="35779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37" y="3538102"/>
            <a:ext cx="1268510" cy="95015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187" y="5926440"/>
            <a:ext cx="507851" cy="840776"/>
          </a:xfrm>
          <a:prstGeom prst="rect">
            <a:avLst/>
          </a:prstGeom>
        </p:spPr>
      </p:pic>
      <p:cxnSp>
        <p:nvCxnSpPr>
          <p:cNvPr id="65" name="Straight Connector 64"/>
          <p:cNvCxnSpPr>
            <a:endCxn id="46" idx="1"/>
          </p:cNvCxnSpPr>
          <p:nvPr/>
        </p:nvCxnSpPr>
        <p:spPr>
          <a:xfrm>
            <a:off x="5912297" y="5675857"/>
            <a:ext cx="992753" cy="80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584150" y="5473047"/>
            <a:ext cx="1616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WWIKING.</a:t>
            </a:r>
            <a:r>
              <a:rPr lang="en-US" strike="sngStrike" dirty="0" smtClean="0"/>
              <a:t>.</a:t>
            </a:r>
            <a:r>
              <a:rPr lang="en-US" strike="sngStrike" dirty="0" err="1" smtClean="0"/>
              <a:t>sissi</a:t>
            </a:r>
            <a:endParaRPr lang="en-US" strike="sngStrike" dirty="0" smtClean="0"/>
          </a:p>
          <a:p>
            <a:r>
              <a:rPr lang="en-US" dirty="0" err="1" smtClean="0"/>
              <a:t>JOSEPHE.</a:t>
            </a:r>
            <a:r>
              <a:rPr lang="en-US" strike="sngStrike" dirty="0" err="1" smtClean="0"/>
              <a:t>franz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666" y="6317107"/>
            <a:ext cx="1051692" cy="425274"/>
          </a:xfrm>
          <a:prstGeom prst="rect">
            <a:avLst/>
          </a:prstGeom>
        </p:spPr>
      </p:pic>
      <p:cxnSp>
        <p:nvCxnSpPr>
          <p:cNvPr id="69" name="Straight Arrow Connector 68"/>
          <p:cNvCxnSpPr>
            <a:endCxn id="67" idx="1"/>
          </p:cNvCxnSpPr>
          <p:nvPr/>
        </p:nvCxnSpPr>
        <p:spPr>
          <a:xfrm>
            <a:off x="4643237" y="5659668"/>
            <a:ext cx="348429" cy="87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534120" y="5287936"/>
            <a:ext cx="239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jenny </a:t>
            </a:r>
            <a:r>
              <a:rPr lang="en-US" strike="sngStrike" dirty="0" err="1" smtClean="0"/>
              <a:t>gump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zianti</a:t>
            </a:r>
            <a:endParaRPr lang="en-US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792782" y="3220966"/>
            <a:ext cx="1245423" cy="148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378" y="2984844"/>
            <a:ext cx="1517208" cy="2840140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8404066" y="2728454"/>
            <a:ext cx="2932271" cy="3431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71818" y="1409361"/>
            <a:ext cx="208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Hudson court, 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11" y="1405705"/>
            <a:ext cx="765854" cy="34109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640074" y="1693882"/>
            <a:ext cx="5571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!CHERRY !KIRSCHE</a:t>
            </a:r>
          </a:p>
          <a:p>
            <a:r>
              <a:rPr lang="en-US" dirty="0" smtClean="0"/>
              <a:t>VIRIGNIA(</a:t>
            </a:r>
            <a:r>
              <a:rPr lang="en-US" dirty="0" err="1" smtClean="0"/>
              <a:t>acneet</a:t>
            </a:r>
            <a:r>
              <a:rPr lang="en-US" dirty="0" smtClean="0"/>
              <a:t> </a:t>
            </a:r>
            <a:r>
              <a:rPr lang="en-US" dirty="0" err="1" smtClean="0"/>
              <a:t>kirshche</a:t>
            </a:r>
            <a:r>
              <a:rPr lang="en-US" dirty="0" smtClean="0"/>
              <a:t>)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tootise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dnaiel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kischbuam</a:t>
            </a:r>
            <a:endParaRPr lang="en-US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 flipH="1" flipV="1">
            <a:off x="7540052" y="1933731"/>
            <a:ext cx="44971" cy="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001958" y="1157580"/>
            <a:ext cx="258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DR.JOEPHSE.TERMANTOR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H="1">
            <a:off x="7075357" y="1342246"/>
            <a:ext cx="1235012" cy="3516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33612" y="2591780"/>
            <a:ext cx="1238432" cy="2397477"/>
          </a:xfrm>
          <a:prstGeom prst="rect">
            <a:avLst/>
          </a:prstGeom>
        </p:spPr>
      </p:pic>
      <p:cxnSp>
        <p:nvCxnSpPr>
          <p:cNvPr id="86" name="Straight Connector 85"/>
          <p:cNvCxnSpPr>
            <a:endCxn id="49" idx="1"/>
          </p:cNvCxnSpPr>
          <p:nvPr/>
        </p:nvCxnSpPr>
        <p:spPr>
          <a:xfrm flipV="1">
            <a:off x="5832695" y="2378326"/>
            <a:ext cx="1893854" cy="2398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01996" y="6485374"/>
            <a:ext cx="3816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bullwinkles</a:t>
            </a:r>
            <a:r>
              <a:rPr lang="en-US" dirty="0"/>
              <a:t> </a:t>
            </a:r>
            <a:r>
              <a:rPr lang="en-US" dirty="0" err="1"/>
              <a:t>cupertino</a:t>
            </a:r>
            <a:r>
              <a:rPr lang="en-US" dirty="0"/>
              <a:t> </a:t>
            </a:r>
            <a:r>
              <a:rPr lang="en-US" dirty="0" smtClean="0"/>
              <a:t>1982, </a:t>
            </a:r>
            <a:r>
              <a:rPr lang="en-US" dirty="0" err="1" smtClean="0"/>
              <a:t>bown</a:t>
            </a:r>
            <a:r>
              <a:rPr lang="en-US" dirty="0" smtClean="0"/>
              <a:t> coat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4" y="5936681"/>
            <a:ext cx="864084" cy="548693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94" y="6011601"/>
            <a:ext cx="787832" cy="517637"/>
          </a:xfrm>
          <a:prstGeom prst="rect">
            <a:avLst/>
          </a:prstGeom>
        </p:spPr>
      </p:pic>
      <p:graphicFrame>
        <p:nvGraphicFramePr>
          <p:cNvPr id="90" name="Object 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8269776"/>
              </p:ext>
            </p:extLst>
          </p:nvPr>
        </p:nvGraphicFramePr>
        <p:xfrm>
          <a:off x="2736850" y="5270500"/>
          <a:ext cx="1758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22" imgW="1758960" imgH="532800" progId="Package">
                  <p:embed/>
                </p:oleObj>
              </mc:Choice>
              <mc:Fallback>
                <p:oleObj name="Packager Shell Object" showAsIcon="1" r:id="rId22" imgW="17589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36850" y="5270500"/>
                        <a:ext cx="17589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1" name="Picture 9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13" y="6018870"/>
            <a:ext cx="902767" cy="676204"/>
          </a:xfrm>
          <a:prstGeom prst="rect">
            <a:avLst/>
          </a:prstGeom>
        </p:spPr>
      </p:pic>
      <p:cxnSp>
        <p:nvCxnSpPr>
          <p:cNvPr id="93" name="Straight Arrow Connector 92"/>
          <p:cNvCxnSpPr>
            <a:endCxn id="87" idx="2"/>
          </p:cNvCxnSpPr>
          <p:nvPr/>
        </p:nvCxnSpPr>
        <p:spPr>
          <a:xfrm>
            <a:off x="101996" y="5777900"/>
            <a:ext cx="1908471" cy="1076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49" y="6119378"/>
            <a:ext cx="389345" cy="389345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187997" y="6191009"/>
            <a:ext cx="1742295" cy="27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46" y="2645681"/>
            <a:ext cx="1146822" cy="730538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796977" y="2627602"/>
            <a:ext cx="3117954" cy="331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64953" y="2384127"/>
            <a:ext cx="1009265" cy="1130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20903" y="1968779"/>
            <a:ext cx="143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SQ.CPVA.DEA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pvc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8805" y="3447850"/>
            <a:ext cx="275602" cy="413403"/>
          </a:xfrm>
          <a:prstGeom prst="rect">
            <a:avLst/>
          </a:prstGeom>
        </p:spPr>
      </p:pic>
      <p:cxnSp>
        <p:nvCxnSpPr>
          <p:cNvPr id="104" name="Straight Connector 103"/>
          <p:cNvCxnSpPr>
            <a:endCxn id="98" idx="2"/>
          </p:cNvCxnSpPr>
          <p:nvPr/>
        </p:nvCxnSpPr>
        <p:spPr>
          <a:xfrm flipV="1">
            <a:off x="88937" y="3376219"/>
            <a:ext cx="735920" cy="636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-27120" y="4196388"/>
            <a:ext cx="1633715" cy="8876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2010 FBI:WMD</a:t>
            </a:r>
            <a:endParaRPr lang="en-US" dirty="0" smtClean="0"/>
          </a:p>
          <a:p>
            <a:pPr algn="ctr"/>
            <a:r>
              <a:rPr lang="en-US" dirty="0" smtClean="0"/>
              <a:t>!WHITE</a:t>
            </a:r>
          </a:p>
          <a:p>
            <a:pPr algn="ctr"/>
            <a:r>
              <a:rPr lang="en-US" sz="800" strike="sngStrike" dirty="0" err="1" smtClean="0"/>
              <a:t>Brwon</a:t>
            </a:r>
            <a:r>
              <a:rPr lang="en-US" sz="800" strike="sngStrike" dirty="0" smtClean="0"/>
              <a:t> couch</a:t>
            </a:r>
          </a:p>
          <a:p>
            <a:pPr algn="ctr"/>
            <a:r>
              <a:rPr lang="en-US" dirty="0" smtClean="0"/>
              <a:t>MATTIAS</a:t>
            </a:r>
          </a:p>
        </p:txBody>
      </p:sp>
    </p:spTree>
    <p:extLst>
      <p:ext uri="{BB962C8B-B14F-4D97-AF65-F5344CB8AC3E}">
        <p14:creationId xmlns:p14="http://schemas.microsoft.com/office/powerpoint/2010/main" val="861324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25" y="2139092"/>
            <a:ext cx="1257143" cy="1171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42290" y="2139092"/>
            <a:ext cx="3389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CPVA.TERMIANTOR.JOESPHE</a:t>
            </a:r>
          </a:p>
          <a:p>
            <a:r>
              <a:rPr lang="en-US" sz="900" strike="sngStrike" dirty="0" smtClean="0"/>
              <a:t>Backup </a:t>
            </a:r>
            <a:r>
              <a:rPr lang="en-US" sz="900" strike="sngStrike" dirty="0" err="1" smtClean="0"/>
              <a:t>russian</a:t>
            </a:r>
            <a:r>
              <a:rPr lang="en-US" sz="900" strike="sngStrike" dirty="0" smtClean="0"/>
              <a:t> employ </a:t>
            </a:r>
            <a:r>
              <a:rPr lang="en-US" sz="900" strike="sngStrike" dirty="0" err="1" smtClean="0"/>
              <a:t>cisoc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montoring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Russina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employe</a:t>
            </a:r>
            <a:r>
              <a:rPr lang="en-US" sz="900" strike="sngStrike" dirty="0" smtClean="0"/>
              <a:t> sitting on bridge near tank</a:t>
            </a:r>
            <a:endParaRPr lang="en-US" sz="9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1021" y="2252203"/>
            <a:ext cx="823384" cy="21005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493876" y="1765738"/>
            <a:ext cx="958405" cy="11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737" y="2005981"/>
            <a:ext cx="8483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sexton,Ludwig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227641" y="150004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55" name="Oval 54"/>
          <p:cNvSpPr/>
          <p:nvPr/>
        </p:nvSpPr>
        <p:spPr>
          <a:xfrm>
            <a:off x="1184409" y="1335579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184409" y="1546569"/>
            <a:ext cx="465715" cy="459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endCxn id="55" idx="1"/>
          </p:cNvCxnSpPr>
          <p:nvPr/>
        </p:nvCxnSpPr>
        <p:spPr>
          <a:xfrm flipH="1" flipV="1">
            <a:off x="1252611" y="1402858"/>
            <a:ext cx="1101961" cy="1437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84650" y="3522939"/>
            <a:ext cx="8558198" cy="6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509616" y="39644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trike="sngStrike" dirty="0" err="1" smtClean="0">
                <a:solidFill>
                  <a:srgbClr val="202124"/>
                </a:solidFill>
                <a:effectLst/>
                <a:latin typeface="Google Sans"/>
              </a:rPr>
              <a:t>Chrisann</a:t>
            </a:r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 Brennan</a:t>
            </a:r>
          </a:p>
          <a:p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Lisa Brennan-Jobs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275" y="4416183"/>
            <a:ext cx="456020" cy="31587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837198" y="4267055"/>
            <a:ext cx="704448" cy="46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519" y="4003776"/>
            <a:ext cx="431838" cy="3598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837198" y="3990056"/>
            <a:ext cx="704448" cy="46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987" y="3687422"/>
            <a:ext cx="813540" cy="45558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3541646" y="3645431"/>
            <a:ext cx="1281554" cy="4864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67253" y="4856175"/>
            <a:ext cx="8271946" cy="9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199" y="2551314"/>
            <a:ext cx="1008993" cy="60493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227" y="2495520"/>
            <a:ext cx="1334157" cy="74712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9848192" y="2252202"/>
            <a:ext cx="1912884" cy="139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702892" y="1380619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Bought picture here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778" y="1847514"/>
            <a:ext cx="712092" cy="570241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10195034" y="1660513"/>
            <a:ext cx="407744" cy="1226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214541" y="1815519"/>
            <a:ext cx="9124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¼-ru-de</a:t>
            </a:r>
          </a:p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lingut</a:t>
            </a:r>
            <a:r>
              <a:rPr lang="en-US" sz="800" strike="sngStrike" dirty="0" smtClean="0"/>
              <a:t>(painter)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35" y="1741780"/>
            <a:ext cx="566182" cy="56618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9490841" y="16847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8216083" y="1491215"/>
            <a:ext cx="1203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Built</a:t>
            </a:r>
            <a:r>
              <a:rPr lang="en-US" dirty="0" smtClean="0"/>
              <a:t> 1990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48" y="1328650"/>
            <a:ext cx="355007" cy="22224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8636235" y="1272375"/>
            <a:ext cx="854606" cy="3325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782955" y="1155559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rogers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residtn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902" y="3857849"/>
            <a:ext cx="491644" cy="327167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084928" y="3598514"/>
            <a:ext cx="136768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SQ.CPVA.VIRIGNIA.MARY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10657305" y="3825664"/>
            <a:ext cx="768294" cy="396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195034" y="3447393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dirty="0" err="1" smtClean="0"/>
              <a:t>ipx</a:t>
            </a:r>
            <a:endParaRPr lang="en-US" sz="800" dirty="0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10475720" y="1741780"/>
            <a:ext cx="1190763" cy="67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04583" y="5257368"/>
            <a:ext cx="4924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b="1" strike="sngStrike" dirty="0" err="1" smtClean="0"/>
              <a:t>Developmetn</a:t>
            </a:r>
            <a:r>
              <a:rPr lang="en-US" dirty="0" smtClean="0"/>
              <a:t> </a:t>
            </a:r>
            <a:r>
              <a:rPr lang="en-US" strike="sngStrike" dirty="0" smtClean="0"/>
              <a:t>Deborah and Gary , Eifel Tower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50158" y="5129215"/>
            <a:ext cx="425904" cy="4768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59395" y="4998317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906814" y="4953574"/>
            <a:ext cx="735724" cy="8060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91591" y="5888850"/>
            <a:ext cx="8271946" cy="9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10855" y="4082270"/>
            <a:ext cx="79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!touch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91591" y="364543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7332" y="460661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68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2084496"/>
            <a:ext cx="2628900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97" y="2018748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00978" y="1360296"/>
            <a:ext cx="2434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Swedish Medical Center</a:t>
            </a:r>
          </a:p>
          <a:p>
            <a:r>
              <a:rPr lang="en-US" dirty="0" err="1" smtClean="0"/>
              <a:t>Issaquae</a:t>
            </a:r>
            <a:r>
              <a:rPr lang="en-US" dirty="0" smtClean="0"/>
              <a:t>, </a:t>
            </a:r>
            <a:r>
              <a:rPr lang="en-US" dirty="0" err="1" smtClean="0"/>
              <a:t>Washinton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4164723"/>
            <a:ext cx="2744248" cy="182617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09050" y="4164723"/>
            <a:ext cx="6183860" cy="182617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169572" y="4698124"/>
            <a:ext cx="4981904" cy="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169572" y="5252546"/>
            <a:ext cx="4981904" cy="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83062" y="4298731"/>
            <a:ext cx="10510" cy="139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933520" y="1334814"/>
            <a:ext cx="3567460" cy="2669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881" y="3594866"/>
            <a:ext cx="1133475" cy="40957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711559" y="3594866"/>
            <a:ext cx="1881351" cy="409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233881" y="3901810"/>
            <a:ext cx="12891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smtClean="0"/>
              <a:t>Information Systems</a:t>
            </a:r>
            <a:endParaRPr lang="en-US" sz="1000" b="1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233881" y="3205655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710" y="2989646"/>
            <a:ext cx="1133475" cy="21907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9859942" y="2877537"/>
            <a:ext cx="1881351" cy="409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127" y="2607710"/>
            <a:ext cx="1208122" cy="18586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851900" y="29896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409050" y="113511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8724107" y="2252172"/>
            <a:ext cx="1135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 </a:t>
            </a:r>
            <a:r>
              <a:rPr lang="en-US" dirty="0" err="1" smtClean="0"/>
              <a:t>rene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179" y="2273122"/>
            <a:ext cx="348702" cy="348702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31" idx="3"/>
          </p:cNvCxnSpPr>
          <p:nvPr/>
        </p:nvCxnSpPr>
        <p:spPr>
          <a:xfrm>
            <a:off x="9291826" y="2447473"/>
            <a:ext cx="94205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65" y="2218199"/>
            <a:ext cx="371784" cy="31797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346785" y="1980675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Spy(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0240913" y="1187532"/>
            <a:ext cx="10583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TERMONATOR</a:t>
            </a:r>
          </a:p>
          <a:p>
            <a:r>
              <a:rPr lang="en-US" sz="1000" dirty="0" smtClean="0"/>
              <a:t>.JOESPHE</a:t>
            </a:r>
          </a:p>
          <a:p>
            <a:r>
              <a:rPr lang="en-US" sz="1000" dirty="0" smtClean="0"/>
              <a:t>.FBI</a:t>
            </a:r>
            <a:r>
              <a:rPr lang="en-US" sz="1000" strike="sngStrike" dirty="0" smtClean="0"/>
              <a:t>(ford </a:t>
            </a:r>
            <a:r>
              <a:rPr lang="en-US" sz="1000" strike="sngStrike" dirty="0" err="1" smtClean="0"/>
              <a:t>taunus</a:t>
            </a:r>
            <a:r>
              <a:rPr lang="en-US" sz="1000" strike="sngStrike" dirty="0" smtClean="0"/>
              <a:t>)</a:t>
            </a:r>
          </a:p>
          <a:p>
            <a:r>
              <a:rPr lang="en-US" strike="sngStrike" dirty="0" smtClean="0"/>
              <a:t>delta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36900" y="4533900"/>
            <a:ext cx="4343400" cy="35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1340371">
            <a:off x="4280141" y="4403712"/>
            <a:ext cx="281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IPX.CPVA.</a:t>
            </a:r>
            <a:r>
              <a:rPr lang="en-US" strike="sngStrike" dirty="0" err="1" smtClean="0"/>
              <a:t>visa.z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os.IBM:SYSE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414847" y="4367487"/>
            <a:ext cx="49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jeff</a:t>
            </a:r>
            <a:endParaRPr lang="en-US" strike="sngStrike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8851900" y="3082324"/>
            <a:ext cx="1033279" cy="108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9637986" y="4292267"/>
            <a:ext cx="10510" cy="139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728137" y="5651110"/>
            <a:ext cx="1935678" cy="787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87775" y="6396753"/>
            <a:ext cx="436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nonPolcieRTALgoiao</a:t>
            </a:r>
            <a:r>
              <a:rPr lang="en-US" strike="sngStrike" dirty="0" smtClean="0"/>
              <a:t>(he is coming, black guy)</a:t>
            </a:r>
            <a:endParaRPr lang="en-US" strike="sngStrike" dirty="0"/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5880537" y="5744146"/>
            <a:ext cx="3831022" cy="84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337" y="6248103"/>
            <a:ext cx="517982" cy="51798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846021" y="43848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648496" y="4384807"/>
            <a:ext cx="13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SQ.MATHEW</a:t>
            </a:r>
            <a:endParaRPr lang="en-US" dirty="0"/>
          </a:p>
        </p:txBody>
      </p:sp>
      <p:cxnSp>
        <p:nvCxnSpPr>
          <p:cNvPr id="69" name="Straight Connector 68"/>
          <p:cNvCxnSpPr>
            <a:endCxn id="31" idx="2"/>
          </p:cNvCxnSpPr>
          <p:nvPr/>
        </p:nvCxnSpPr>
        <p:spPr>
          <a:xfrm flipH="1" flipV="1">
            <a:off x="10059530" y="2621824"/>
            <a:ext cx="1802270" cy="78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10082673" y="2143021"/>
            <a:ext cx="925515" cy="34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53" y="2190022"/>
            <a:ext cx="289423" cy="41258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H="1">
            <a:off x="9789652" y="2336444"/>
            <a:ext cx="173336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42569" y="3914062"/>
            <a:ext cx="26837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MATTHSI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mattias,soa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Invert</a:t>
            </a:r>
            <a:r>
              <a:rPr lang="en-US" sz="800" dirty="0" smtClean="0"/>
              <a:t> </a:t>
            </a:r>
            <a:r>
              <a:rPr lang="en-US" sz="800" dirty="0" err="1" smtClean="0"/>
              <a:t>WebService</a:t>
            </a:r>
            <a:r>
              <a:rPr lang="en-US" sz="800" dirty="0" smtClean="0"/>
              <a:t> Sacrament. </a:t>
            </a:r>
            <a:r>
              <a:rPr lang="en-US" sz="800" dirty="0" err="1" smtClean="0"/>
              <a:t>TERMIANOTR.Gov.Swhc.ivert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2733823" y="5990896"/>
            <a:ext cx="1508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sittign</a:t>
            </a:r>
            <a:r>
              <a:rPr lang="en-US" sz="800" strike="sngStrike" dirty="0" smtClean="0"/>
              <a:t> behind wall with hat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554905" y="4137951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mark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797289" y="4156642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¼-ru-de.</a:t>
            </a:r>
          </a:p>
          <a:p>
            <a:r>
              <a:rPr lang="en-US" sz="800" strike="sngStrike" dirty="0" smtClean="0"/>
              <a:t>painter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9017007" y="4433427"/>
            <a:ext cx="3428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Larua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72609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079" y="2710507"/>
            <a:ext cx="423434" cy="46478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932" y="3889238"/>
            <a:ext cx="602981" cy="6446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100" y="2362021"/>
            <a:ext cx="2944081" cy="29440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2463620"/>
            <a:ext cx="1892299" cy="269753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300" y="3729499"/>
            <a:ext cx="1108949" cy="94844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631797" y="3301009"/>
            <a:ext cx="980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Spy(</a:t>
            </a:r>
            <a:r>
              <a:rPr lang="en-US" strike="sngStrike" dirty="0" err="1"/>
              <a:t>ddr</a:t>
            </a:r>
            <a:r>
              <a:rPr lang="en-US" strike="sngStrike" dirty="0"/>
              <a:t>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8648700" y="3301009"/>
            <a:ext cx="2730500" cy="137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797" y="2293408"/>
            <a:ext cx="1108949" cy="9484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737" y="2817796"/>
            <a:ext cx="1265299" cy="63464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677845" y="2421844"/>
            <a:ext cx="1282713" cy="108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340100" y="2159000"/>
            <a:ext cx="4000500" cy="387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538181" y="1897311"/>
            <a:ext cx="3926956" cy="3628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8320524" y="1653511"/>
            <a:ext cx="4000500" cy="387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210" y="2326662"/>
            <a:ext cx="960064" cy="53266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426700" y="1897311"/>
            <a:ext cx="1651000" cy="1237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140373" y="1976105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dirty="0" smtClean="0"/>
              <a:t> </a:t>
            </a:r>
            <a:r>
              <a:rPr lang="en-US" sz="800" strike="sngStrike" dirty="0" smtClean="0"/>
              <a:t>Ford Taurus black</a:t>
            </a:r>
            <a:endParaRPr lang="en-US" sz="800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9525000" y="1976105"/>
            <a:ext cx="1460500" cy="1509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324857" y="1603022"/>
            <a:ext cx="50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474021" y="1169726"/>
            <a:ext cx="2533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TERMAIN:JOSEPH </a:t>
            </a:r>
            <a:r>
              <a:rPr lang="en-US" strike="sngStrike" dirty="0" err="1" smtClean="0"/>
              <a:t>taunus</a:t>
            </a:r>
            <a:endParaRPr lang="en-US" strike="sngStrike" dirty="0" smtClean="0"/>
          </a:p>
          <a:p>
            <a:r>
              <a:rPr lang="en-US" dirty="0" smtClean="0"/>
              <a:t>PRETON.VIRGIN.MARY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92" y="3129484"/>
            <a:ext cx="807127" cy="80712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143000" y="1169726"/>
            <a:ext cx="25400" cy="5688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57" y="2051448"/>
            <a:ext cx="1013049" cy="65721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5" y="1816057"/>
            <a:ext cx="666397" cy="8101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610978" y="18160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2014449" y="2310923"/>
            <a:ext cx="1224951" cy="2451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7" y="2831770"/>
            <a:ext cx="673618" cy="105746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676264" y="48133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6723748" y="2581225"/>
            <a:ext cx="2485299" cy="2616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674" y="5517167"/>
            <a:ext cx="588705" cy="73514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1937349" y="5397500"/>
            <a:ext cx="1049763" cy="1041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84473" y="534102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676264" y="5397500"/>
            <a:ext cx="587457" cy="31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447800" y="1787688"/>
            <a:ext cx="2032000" cy="340956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1703512" y="3396710"/>
            <a:ext cx="1537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Stutgart</a:t>
            </a:r>
            <a:r>
              <a:rPr lang="en-US" sz="800" strike="sngStrike" dirty="0" smtClean="0"/>
              <a:t> Adolf </a:t>
            </a:r>
            <a:r>
              <a:rPr lang="en-US" sz="800" strike="sngStrike" dirty="0" err="1" smtClean="0"/>
              <a:t>Hiterl</a:t>
            </a:r>
            <a:endParaRPr lang="en-US" sz="800" strike="sngStrike" dirty="0" smtClean="0"/>
          </a:p>
          <a:p>
            <a:r>
              <a:rPr lang="en-US" sz="800" strike="sngStrike" dirty="0" smtClean="0"/>
              <a:t>Apple Lake </a:t>
            </a:r>
            <a:r>
              <a:rPr lang="en-US" sz="800" strike="sngStrike" dirty="0" err="1" smtClean="0"/>
              <a:t>Tahoke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Chechrebulic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6803478" y="1945082"/>
            <a:ext cx="3418302" cy="3533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88" y="5402090"/>
            <a:ext cx="1125733" cy="63041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7467600" y="5306102"/>
            <a:ext cx="1473200" cy="726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468" y="6045405"/>
            <a:ext cx="440522" cy="661987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7662022" y="5937499"/>
            <a:ext cx="1473200" cy="726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82379" y="6059411"/>
            <a:ext cx="426753" cy="56056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3801" y="6099038"/>
            <a:ext cx="604958" cy="444459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164354" y="6193037"/>
            <a:ext cx="2079074" cy="261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696" y="1517714"/>
            <a:ext cx="1056603" cy="791432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6977343" y="1473793"/>
            <a:ext cx="4803930" cy="42970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20246" y="1172073"/>
            <a:ext cx="1044108" cy="372567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7448130" y="1498710"/>
            <a:ext cx="4803930" cy="42970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908379" y="1204421"/>
            <a:ext cx="1662878" cy="1446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6091" y="1153688"/>
            <a:ext cx="27966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philixburg</a:t>
            </a:r>
            <a:r>
              <a:rPr lang="en-US" sz="800" strike="sngStrike" dirty="0" smtClean="0"/>
              <a:t>)</a:t>
            </a:r>
            <a:r>
              <a:rPr lang="en-US" dirty="0" smtClean="0"/>
              <a:t>HOMICIDE:GOOD</a:t>
            </a:r>
          </a:p>
          <a:p>
            <a:r>
              <a:rPr lang="en-US" dirty="0"/>
              <a:t>	</a:t>
            </a:r>
            <a:r>
              <a:rPr lang="en-US" dirty="0" smtClean="0"/>
              <a:t>:YEAR15:MURDER</a:t>
            </a:r>
          </a:p>
          <a:p>
            <a:r>
              <a:rPr lang="en-US" dirty="0" smtClean="0"/>
              <a:t>MAINSTREET</a:t>
            </a:r>
          </a:p>
          <a:p>
            <a:r>
              <a:rPr lang="en-US" sz="800" strike="sngStrike" dirty="0" smtClean="0"/>
              <a:t>(Never end story( mother ))</a:t>
            </a:r>
          </a:p>
          <a:p>
            <a:r>
              <a:rPr lang="en-US" strike="sngStrike" dirty="0" err="1" smtClean="0"/>
              <a:t>Gorhchoe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seitz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4010542" y="1777267"/>
            <a:ext cx="4000500" cy="387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667206" y="1519244"/>
            <a:ext cx="423549" cy="425838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11636295" y="1473793"/>
            <a:ext cx="555705" cy="49856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82" y="1195109"/>
            <a:ext cx="1028140" cy="51407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130" y="5422396"/>
            <a:ext cx="352425" cy="533400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3770142" y="2118841"/>
            <a:ext cx="4000500" cy="387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8750161" y="5523300"/>
            <a:ext cx="235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VIRIGNIA.MARY.NY.DOJ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777" y="6220300"/>
            <a:ext cx="963054" cy="218783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0128759" y="5840333"/>
            <a:ext cx="17251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HOMCIE:TRANSVESTIE.WWI</a:t>
            </a:r>
            <a:endParaRPr lang="en-US" sz="1050" dirty="0"/>
          </a:p>
        </p:txBody>
      </p:sp>
      <p:cxnSp>
        <p:nvCxnSpPr>
          <p:cNvPr id="120" name="Straight Connector 119"/>
          <p:cNvCxnSpPr>
            <a:endCxn id="95" idx="3"/>
          </p:cNvCxnSpPr>
          <p:nvPr/>
        </p:nvCxnSpPr>
        <p:spPr>
          <a:xfrm flipH="1" flipV="1">
            <a:off x="10128759" y="6321268"/>
            <a:ext cx="1725152" cy="11763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9523801" y="648126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MAINSTREET(TORTII.AUSCHITZ)</a:t>
            </a:r>
          </a:p>
          <a:p>
            <a:r>
              <a:rPr lang="en-US" sz="800" strike="sngStrike" dirty="0" err="1" smtClean="0"/>
              <a:t>harivcut</a:t>
            </a:r>
            <a:endParaRPr lang="en-US" sz="800" strike="sngStrike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191" y="1829556"/>
            <a:ext cx="333442" cy="109853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5992191" y="1709179"/>
            <a:ext cx="322060" cy="409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68" y="1864306"/>
            <a:ext cx="338925" cy="134491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6055691" y="1777267"/>
            <a:ext cx="420036" cy="36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145504" y="1956900"/>
            <a:ext cx="3418302" cy="3533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6778403" y="2208119"/>
            <a:ext cx="3418302" cy="3533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5834987" y="2867947"/>
            <a:ext cx="3418302" cy="3533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6828523" y="4496579"/>
            <a:ext cx="2199819" cy="181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49681" y="5826584"/>
            <a:ext cx="861612" cy="1090612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4090756" y="5666023"/>
            <a:ext cx="2332087" cy="99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3684785" y="5329089"/>
            <a:ext cx="3384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41.LABOR CODE.CIVIL CODE </a:t>
            </a:r>
            <a:r>
              <a:rPr lang="en-US" strike="sngStrike" dirty="0" smtClean="0"/>
              <a:t>touch</a:t>
            </a:r>
          </a:p>
          <a:p>
            <a:r>
              <a:rPr lang="en-US" dirty="0" smtClean="0"/>
              <a:t>1981 </a:t>
            </a:r>
            <a:r>
              <a:rPr lang="en-US" strike="sngStrike" dirty="0" smtClean="0"/>
              <a:t>east see</a:t>
            </a:r>
            <a:endParaRPr lang="en-US" strike="sngStrike" dirty="0"/>
          </a:p>
        </p:txBody>
      </p:sp>
      <p:cxnSp>
        <p:nvCxnSpPr>
          <p:cNvPr id="141" name="Straight Arrow Connector 140"/>
          <p:cNvCxnSpPr/>
          <p:nvPr/>
        </p:nvCxnSpPr>
        <p:spPr>
          <a:xfrm flipH="1">
            <a:off x="5628417" y="2707744"/>
            <a:ext cx="4321057" cy="326600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V="1">
            <a:off x="5586872" y="3135009"/>
            <a:ext cx="1860525" cy="275915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872125" y="6541085"/>
            <a:ext cx="345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JFK(sister </a:t>
            </a:r>
            <a:r>
              <a:rPr lang="en-US" dirty="0" err="1" smtClean="0"/>
              <a:t>jacklin</a:t>
            </a:r>
            <a:r>
              <a:rPr lang="en-US" dirty="0" smtClean="0"/>
              <a:t>, </a:t>
            </a:r>
            <a:r>
              <a:rPr lang="en-US" sz="800" strike="sngStrike" dirty="0" smtClean="0"/>
              <a:t>mother: we went on </a:t>
            </a:r>
            <a:r>
              <a:rPr lang="en-US" sz="800" strike="sngStrike" dirty="0" err="1" smtClean="0"/>
              <a:t>vation</a:t>
            </a:r>
            <a:r>
              <a:rPr lang="en-US" sz="800" strike="sngStrike" dirty="0" smtClean="0"/>
              <a:t> to east see)</a:t>
            </a:r>
            <a:endParaRPr lang="en-US" sz="800" strike="sngStrike" dirty="0"/>
          </a:p>
        </p:txBody>
      </p:sp>
      <p:sp>
        <p:nvSpPr>
          <p:cNvPr id="146" name="TextBox 145"/>
          <p:cNvSpPr txBox="1"/>
          <p:nvPr/>
        </p:nvSpPr>
        <p:spPr>
          <a:xfrm>
            <a:off x="3489444" y="6148377"/>
            <a:ext cx="3167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CPVA.SQ.LEVEL</a:t>
            </a:r>
            <a:r>
              <a:rPr lang="en-US" strike="sngStrike" dirty="0" smtClean="0"/>
              <a:t>(country).</a:t>
            </a:r>
            <a:r>
              <a:rPr lang="en-US" strike="sngStrike" dirty="0" err="1" smtClean="0"/>
              <a:t>Prision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18290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2" y="1292909"/>
            <a:ext cx="1895475" cy="24098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379" y="5685402"/>
            <a:ext cx="543602" cy="5436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41900" y="5685402"/>
            <a:ext cx="430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you dead,	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(never </a:t>
            </a:r>
            <a:r>
              <a:rPr lang="en-US" strike="sngStrike" dirty="0" err="1" smtClean="0"/>
              <a:t>endgin</a:t>
            </a:r>
            <a:r>
              <a:rPr lang="en-US" strike="sngStrike" dirty="0" smtClean="0"/>
              <a:t> story)</a:t>
            </a:r>
            <a:endParaRPr lang="en-US" strike="sngStrike" dirty="0"/>
          </a:p>
        </p:txBody>
      </p:sp>
      <p:sp>
        <p:nvSpPr>
          <p:cNvPr id="15" name="Left Brace 14"/>
          <p:cNvSpPr/>
          <p:nvPr/>
        </p:nvSpPr>
        <p:spPr>
          <a:xfrm>
            <a:off x="6858000" y="5435600"/>
            <a:ext cx="45719" cy="901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 flipH="1">
            <a:off x="9346220" y="5367902"/>
            <a:ext cx="106681" cy="9017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749582" y="104870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  <a:r>
              <a:rPr lang="en-US" dirty="0" smtClean="0"/>
              <a:t> 1987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859" y="1292908"/>
            <a:ext cx="2006179" cy="24098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59" y="3860526"/>
            <a:ext cx="1830674" cy="23597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59" y="3926452"/>
            <a:ext cx="2044279" cy="114479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981" y="1292908"/>
            <a:ext cx="1914525" cy="23907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519" y="1313855"/>
            <a:ext cx="1951381" cy="280706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773519" y="3543300"/>
            <a:ext cx="1951381" cy="3831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363" y="1328112"/>
            <a:ext cx="2105025" cy="21717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634" y="6269602"/>
            <a:ext cx="260693" cy="3387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269342" y="5226953"/>
            <a:ext cx="543602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29200" y="6269602"/>
            <a:ext cx="13708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german-italien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herion,eyes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85410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2524578"/>
            <a:ext cx="701675" cy="1067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5900" y="2873879"/>
            <a:ext cx="355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Cannot leave the county(</a:t>
            </a:r>
            <a:r>
              <a:rPr lang="en-US" strike="sngStrike" dirty="0" err="1" smtClean="0"/>
              <a:t>santa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cruz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066800" y="2120900"/>
            <a:ext cx="2019300" cy="1471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37359" y="2524578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dirty="0" err="1" smtClean="0"/>
              <a:t>i</a:t>
            </a:r>
            <a:r>
              <a:rPr lang="en-US" sz="800" strike="sngStrike" dirty="0" err="1" smtClean="0"/>
              <a:t>nvestion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8" y="3845378"/>
            <a:ext cx="701675" cy="106793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073336" y="3609685"/>
            <a:ext cx="2019300" cy="1471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06535" y="4098705"/>
            <a:ext cx="427533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are </a:t>
            </a:r>
            <a:r>
              <a:rPr lang="en-US" strike="sngStrike" dirty="0" err="1" smtClean="0"/>
              <a:t>jesus</a:t>
            </a:r>
            <a:r>
              <a:rPr lang="en-US" strike="sngStrike" dirty="0" smtClean="0"/>
              <a:t> when you arrive daily in office</a:t>
            </a:r>
          </a:p>
          <a:p>
            <a:r>
              <a:rPr lang="en-US" sz="800" strike="sngStrike" dirty="0" smtClean="0"/>
              <a:t>Max 2 weeks</a:t>
            </a:r>
          </a:p>
          <a:p>
            <a:r>
              <a:rPr lang="en-US" sz="800" strike="sngStrike" dirty="0" smtClean="0"/>
              <a:t>Entry job 2 weeks( first two weeks)</a:t>
            </a:r>
            <a:endParaRPr lang="en-US" sz="8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1367122" y="1409141"/>
            <a:ext cx="3167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CPVA.SQ.LEVEL</a:t>
            </a:r>
            <a:r>
              <a:rPr lang="en-US" strike="sngStrike" dirty="0"/>
              <a:t>(country).</a:t>
            </a:r>
            <a:r>
              <a:rPr lang="en-US" strike="sngStrike" dirty="0" err="1"/>
              <a:t>Prision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345381" y="1726070"/>
            <a:ext cx="2651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486400" y="1778473"/>
            <a:ext cx="438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FBI:KIDANPGN.CPVA.HOMCEI:CHANELOR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369" y="1713989"/>
            <a:ext cx="467581" cy="46758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9613900" y="1653491"/>
            <a:ext cx="1206598" cy="772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246524" y="1304843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nonPolcieArestXML</a:t>
            </a:r>
            <a:r>
              <a:rPr lang="en-US" dirty="0" smtClean="0"/>
              <a:t>(</a:t>
            </a:r>
            <a:r>
              <a:rPr lang="en-US" dirty="0" err="1" smtClean="0"/>
              <a:t>CPVA.ur_ur_opi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.</a:t>
            </a:r>
            <a:r>
              <a:rPr lang="en-US" sz="800" strike="sngStrike" dirty="0" err="1" smtClean="0"/>
              <a:t>gorhcheo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anglea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4744" y="2394142"/>
            <a:ext cx="394830" cy="49976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9498860" y="2212289"/>
            <a:ext cx="1206598" cy="772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940300" y="2598393"/>
            <a:ext cx="4673600" cy="25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908800" y="236823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420100" y="4406481"/>
            <a:ext cx="1078760" cy="50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420100" y="4913312"/>
            <a:ext cx="1078760" cy="78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APPLE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0097707" y="4406481"/>
            <a:ext cx="1078760" cy="50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0097707" y="4913312"/>
            <a:ext cx="1078760" cy="78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IBM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7130131" y="4406481"/>
            <a:ext cx="1078760" cy="506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130131" y="4913312"/>
            <a:ext cx="1078760" cy="788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DAIMLER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248412" y="3899651"/>
            <a:ext cx="205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CPVA.SQ.AVAIBLITY</a:t>
            </a:r>
            <a:endParaRPr lang="en-US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7277100" y="4268983"/>
            <a:ext cx="3899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359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1" y="547688"/>
            <a:ext cx="6341651" cy="36306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099" y="4886778"/>
            <a:ext cx="701675" cy="106793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623300" y="4178300"/>
            <a:ext cx="3136900" cy="1638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23300" y="4292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832652" y="2590800"/>
            <a:ext cx="1581348" cy="13716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O</a:t>
            </a:r>
            <a:endParaRPr lang="en-US" sz="72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76152" y="1181101"/>
            <a:ext cx="7556500" cy="6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179301" y="1428234"/>
            <a:ext cx="258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CPVA.MATHERW</a:t>
            </a:r>
            <a:r>
              <a:rPr lang="en-US" sz="800" strike="sngStrike" dirty="0" smtClean="0"/>
              <a:t>(van </a:t>
            </a:r>
            <a:r>
              <a:rPr lang="en-US" sz="800" strike="sngStrike" dirty="0" err="1" smtClean="0"/>
              <a:t>dersee,Sandra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467600" y="2413000"/>
            <a:ext cx="4724400" cy="176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927600" y="1257301"/>
            <a:ext cx="5264150" cy="5130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86936" y="1549400"/>
            <a:ext cx="1192214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254250" y="3657600"/>
            <a:ext cx="3505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" y="4443275"/>
            <a:ext cx="2466975" cy="184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3200" y="4088877"/>
            <a:ext cx="661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TERMINATOR.JOESEPH.Gov.Schwaegger</a:t>
            </a:r>
            <a:r>
              <a:rPr lang="en-US" dirty="0" smtClean="0"/>
              <a:t> IPX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(spy </a:t>
            </a:r>
            <a:r>
              <a:rPr lang="en-US" strike="sngStrike" dirty="0" err="1" smtClean="0"/>
              <a:t>endoftimes,sr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045" y="4096020"/>
            <a:ext cx="423964" cy="4239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54402" y="4239392"/>
            <a:ext cx="2000448" cy="122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81195" y="4487613"/>
            <a:ext cx="5607625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V1.FBI:KIDNAPPING</a:t>
            </a:r>
          </a:p>
          <a:p>
            <a:r>
              <a:rPr lang="en-US" sz="800" strike="sngStrike" dirty="0" err="1" smtClean="0"/>
              <a:t>Lindeinstrasse,sterntv,kinderpono</a:t>
            </a:r>
            <a:endParaRPr lang="en-US" sz="800" strike="sngStrike" dirty="0" smtClean="0"/>
          </a:p>
          <a:p>
            <a:r>
              <a:rPr lang="en-US" sz="800" strike="sngStrike" dirty="0" smtClean="0"/>
              <a:t>I don’t like </a:t>
            </a:r>
            <a:r>
              <a:rPr lang="en-US" sz="800" strike="sngStrike" dirty="0" err="1" smtClean="0"/>
              <a:t>lindenstrasse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steven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has tits </a:t>
            </a:r>
            <a:r>
              <a:rPr lang="en-US" sz="800" dirty="0" smtClean="0"/>
              <a:t>HOMCEI:LUX(viola) </a:t>
            </a:r>
            <a:r>
              <a:rPr lang="en-US" sz="800" strike="sngStrike" dirty="0" err="1" smtClean="0"/>
              <a:t>densie</a:t>
            </a:r>
            <a:r>
              <a:rPr lang="en-US" sz="800" strike="sngStrike" dirty="0" smtClean="0"/>
              <a:t> is a </a:t>
            </a:r>
            <a:r>
              <a:rPr lang="en-US" sz="800" strike="sngStrike" dirty="0" err="1" smtClean="0"/>
              <a:t>kinderorno</a:t>
            </a:r>
            <a:r>
              <a:rPr lang="en-US" sz="800" strike="sngStrike" dirty="0" smtClean="0"/>
              <a:t>, I am trapped her.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is </a:t>
            </a:r>
            <a:r>
              <a:rPr lang="en-US" sz="800" strike="sngStrike" dirty="0" err="1" smtClean="0"/>
              <a:t>holdin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gmy</a:t>
            </a:r>
            <a:r>
              <a:rPr lang="en-US" sz="800" strike="sngStrike" dirty="0" smtClean="0"/>
              <a:t> hostage</a:t>
            </a:r>
          </a:p>
          <a:p>
            <a:endParaRPr lang="en-US" sz="800" strike="sngStrike" dirty="0" smtClean="0"/>
          </a:p>
          <a:p>
            <a:endParaRPr lang="en-US" sz="800" strike="sngStrike" dirty="0"/>
          </a:p>
          <a:p>
            <a:r>
              <a:rPr lang="en-US" dirty="0" smtClean="0"/>
              <a:t>1991 8pm</a:t>
            </a:r>
            <a:r>
              <a:rPr lang="en-US" strike="sngStrike" dirty="0" smtClean="0"/>
              <a:t> Ins </a:t>
            </a:r>
            <a:r>
              <a:rPr lang="en-US" strike="sngStrike" dirty="0" err="1" smtClean="0"/>
              <a:t>bette</a:t>
            </a:r>
            <a:r>
              <a:rPr lang="en-US" strike="sngStrike" dirty="0" smtClean="0"/>
              <a:t> mutter 2 </a:t>
            </a:r>
            <a:r>
              <a:rPr lang="en-US" strike="sngStrike" dirty="0" err="1" smtClean="0"/>
              <a:t>densis</a:t>
            </a:r>
            <a:endParaRPr lang="en-US" strike="sngStrike" dirty="0" smtClean="0"/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VIRGINAI.MARY.nonPiceSin.nonPolicePin</a:t>
            </a:r>
            <a:r>
              <a:rPr lang="en-US" sz="800" strike="sngStrike" dirty="0" smtClean="0"/>
              <a:t>(showed vagina)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2175" y="6415772"/>
            <a:ext cx="72229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SW.CONSTITUTION.1-YEAR.nonPolcieAvg.(</a:t>
            </a:r>
            <a:r>
              <a:rPr lang="en-US" dirty="0" err="1" smtClean="0"/>
              <a:t>delat</a:t>
            </a:r>
            <a:r>
              <a:rPr lang="en-US" dirty="0" smtClean="0"/>
              <a:t>);HOMCIDIE:CHANLOR</a:t>
            </a:r>
          </a:p>
          <a:p>
            <a:r>
              <a:rPr lang="en-US" sz="800" strike="sngStrike" dirty="0" smtClean="0"/>
              <a:t>Event </a:t>
            </a:r>
            <a:r>
              <a:rPr lang="en-US" sz="800" strike="sngStrike" dirty="0" err="1" smtClean="0"/>
              <a:t>htough</a:t>
            </a:r>
            <a:r>
              <a:rPr lang="en-US" sz="800" strike="sngStrike" dirty="0" smtClean="0"/>
              <a:t> some statues are old before </a:t>
            </a:r>
            <a:r>
              <a:rPr lang="en-US" sz="800" dirty="0" smtClean="0"/>
              <a:t>CIVIL WAR I </a:t>
            </a:r>
            <a:r>
              <a:rPr lang="en-US" sz="800" strike="sngStrike" dirty="0" smtClean="0"/>
              <a:t>can </a:t>
            </a:r>
            <a:r>
              <a:rPr lang="en-US" sz="800" strike="sngStrike" dirty="0" err="1" smtClean="0"/>
              <a:t>overreid</a:t>
            </a:r>
            <a:r>
              <a:rPr lang="en-US" sz="800" strike="sngStrike" dirty="0" smtClean="0"/>
              <a:t> them as a camper even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27" y="6422395"/>
            <a:ext cx="423964" cy="4239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145316" y="6467095"/>
            <a:ext cx="687336" cy="230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50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308225"/>
            <a:ext cx="2628900" cy="173355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276152" y="1181101"/>
            <a:ext cx="7556500" cy="6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8408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2663"/>
            <a:ext cx="12192000" cy="3224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7" y="1865312"/>
            <a:ext cx="1743075" cy="2619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9577" y="4484687"/>
            <a:ext cx="1771429" cy="4666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616700" y="3835400"/>
            <a:ext cx="2590800" cy="163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77" y="2057400"/>
            <a:ext cx="2015067" cy="3022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17859" y="1599526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HOMCIDIE:LUX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7" y="5374170"/>
            <a:ext cx="1885950" cy="125046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7912100" y="2857500"/>
            <a:ext cx="2775810" cy="3165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054402" y="5715000"/>
            <a:ext cx="3189056" cy="5080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87247" y="54737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59" y="5374170"/>
            <a:ext cx="525035" cy="78898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7901" y="1784192"/>
            <a:ext cx="790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 </a:t>
            </a:r>
            <a:r>
              <a:rPr lang="en-US" strike="sngStrike" dirty="0" err="1" smtClean="0"/>
              <a:t>Xcode</a:t>
            </a:r>
            <a:r>
              <a:rPr lang="en-US" strike="sngStrike" dirty="0" smtClean="0"/>
              <a:t> .</a:t>
            </a:r>
            <a:r>
              <a:rPr lang="en-US" strike="sngStrike" dirty="0" err="1" smtClean="0"/>
              <a:t>ns_switch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timcook</a:t>
            </a:r>
            <a:r>
              <a:rPr lang="en-US" strike="sngStrike" dirty="0" smtClean="0"/>
              <a:t>)  IPX Pope </a:t>
            </a:r>
            <a:r>
              <a:rPr lang="en-US" strike="sngStrike" dirty="0" err="1" smtClean="0"/>
              <a:t>Franceos</a:t>
            </a:r>
            <a:r>
              <a:rPr lang="en-US" strike="sngStrike" dirty="0" smtClean="0"/>
              <a:t> SYMPHONE(</a:t>
            </a:r>
            <a:r>
              <a:rPr lang="en-US" strike="sngStrike" dirty="0" err="1" smtClean="0"/>
              <a:t>handerstra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switchtv</a:t>
            </a:r>
            <a:endParaRPr lang="en-US" strike="sngStrike" dirty="0"/>
          </a:p>
        </p:txBody>
      </p:sp>
      <p:cxnSp>
        <p:nvCxnSpPr>
          <p:cNvPr id="25" name="Straight Arrow Connector 24"/>
          <p:cNvCxnSpPr>
            <a:stCxn id="13" idx="3"/>
          </p:cNvCxnSpPr>
          <p:nvPr/>
        </p:nvCxnSpPr>
        <p:spPr>
          <a:xfrm flipH="1">
            <a:off x="7831403" y="1784192"/>
            <a:ext cx="3181636" cy="428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942894" y="5220141"/>
            <a:ext cx="280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HOMCEI:BORIS</a:t>
            </a:r>
            <a:br>
              <a:rPr lang="en-US" dirty="0" smtClean="0"/>
            </a:br>
            <a:r>
              <a:rPr lang="en-US" dirty="0" smtClean="0"/>
              <a:t>!who: </a:t>
            </a:r>
            <a:r>
              <a:rPr lang="en-US" strike="sngStrike" dirty="0" err="1" smtClean="0"/>
              <a:t>patrica</a:t>
            </a:r>
            <a:endParaRPr lang="en-US" strike="sngStrike" dirty="0" smtClean="0"/>
          </a:p>
          <a:p>
            <a:r>
              <a:rPr lang="en-US" strike="sngStrike" dirty="0" smtClean="0"/>
              <a:t>CPVA Where: </a:t>
            </a:r>
            <a:r>
              <a:rPr lang="en-US" strike="sngStrike" dirty="0" err="1" smtClean="0"/>
              <a:t>wofl</a:t>
            </a:r>
            <a:r>
              <a:rPr lang="en-US" strike="sngStrike" dirty="0" smtClean="0"/>
              <a:t>(schluct9)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9416653" y="6072188"/>
            <a:ext cx="2492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</a:p>
          <a:p>
            <a:r>
              <a:rPr lang="en-US" dirty="0" err="1" smtClean="0"/>
              <a:t>Elke</a:t>
            </a:r>
            <a:r>
              <a:rPr lang="en-US" dirty="0" smtClean="0"/>
              <a:t> Tits</a:t>
            </a:r>
          </a:p>
          <a:p>
            <a:r>
              <a:rPr lang="en-US" dirty="0" smtClean="0"/>
              <a:t>HOCMEI:LUX(</a:t>
            </a:r>
            <a:r>
              <a:rPr lang="en-US" dirty="0" err="1" smtClean="0"/>
              <a:t>violats</a:t>
            </a:r>
            <a:r>
              <a:rPr lang="en-US" dirty="0" smtClean="0"/>
              <a:t> tits)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1500" y="261793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194373" y="1537066"/>
            <a:ext cx="589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</a:t>
            </a:r>
            <a:r>
              <a:rPr lang="en-US" dirty="0" err="1" smtClean="0"/>
              <a:t>Badne</a:t>
            </a:r>
            <a:r>
              <a:rPr lang="en-US" dirty="0" smtClean="0"/>
              <a:t> Bertelsmann-</a:t>
            </a:r>
            <a:r>
              <a:rPr lang="en-US" dirty="0" err="1" smtClean="0"/>
              <a:t>Aravat</a:t>
            </a:r>
            <a:r>
              <a:rPr lang="en-US" dirty="0" smtClean="0"/>
              <a:t> magnum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dr,andreas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747747" y="5123920"/>
            <a:ext cx="31097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</a:p>
          <a:p>
            <a:r>
              <a:rPr lang="en-US" dirty="0" smtClean="0"/>
              <a:t>VIRINGIA.MARY </a:t>
            </a:r>
            <a:r>
              <a:rPr lang="en-US" strike="sngStrike" dirty="0" smtClean="0"/>
              <a:t>showed vagina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733292" y="1204339"/>
            <a:ext cx="265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nonPoliceSin.npnPolicePin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27000" y="1275411"/>
            <a:ext cx="1041400" cy="324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27000" y="1599526"/>
            <a:ext cx="1041400" cy="2482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usage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2302628" y="2153524"/>
            <a:ext cx="3463172" cy="1681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28" y="6400800"/>
            <a:ext cx="262478" cy="26247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359628" y="6347373"/>
            <a:ext cx="16914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public </a:t>
            </a:r>
            <a:r>
              <a:rPr lang="en-US" sz="800" strike="sngStrike" dirty="0" err="1"/>
              <a:t>swiming</a:t>
            </a:r>
            <a:r>
              <a:rPr lang="en-US" sz="800" strike="sngStrike" dirty="0"/>
              <a:t> pool lawn  topless at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781455" y="6400800"/>
            <a:ext cx="618845" cy="22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41774" y="6223000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1991 41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4231" y="1865312"/>
            <a:ext cx="467581" cy="467581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>
            <a:off x="11212945" y="1721732"/>
            <a:ext cx="753746" cy="6699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352141" y="4146189"/>
            <a:ext cx="4729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41.TERMAINT.GOV.SCHW.JOEPS.VIRGINA.MARY</a:t>
            </a:r>
          </a:p>
          <a:p>
            <a:r>
              <a:rPr lang="en-US" strike="sngStrike" dirty="0" smtClean="0"/>
              <a:t>Ext. </a:t>
            </a:r>
            <a:r>
              <a:rPr lang="en-US" strike="sngStrike" dirty="0" err="1" smtClean="0"/>
              <a:t>daniel,etc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616700" y="2153524"/>
            <a:ext cx="2461039" cy="1681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733292" y="4792520"/>
            <a:ext cx="885630" cy="681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403554" y="4792520"/>
            <a:ext cx="885630" cy="681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945992" y="5438850"/>
            <a:ext cx="572610" cy="365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284994" y="5457152"/>
            <a:ext cx="572610" cy="3650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647245" y="3456205"/>
            <a:ext cx="4289432" cy="21581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64840" y="5312838"/>
            <a:ext cx="1048375" cy="6123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663333" y="5123920"/>
            <a:ext cx="1342739" cy="72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75527" y="5024278"/>
            <a:ext cx="78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bridge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113" y="6035296"/>
            <a:ext cx="650364" cy="64747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637" y="5993543"/>
            <a:ext cx="1080112" cy="67316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67" y="6084332"/>
            <a:ext cx="811524" cy="50577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4051117" y="6223000"/>
            <a:ext cx="2959905" cy="401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958322" y="5950283"/>
            <a:ext cx="2959905" cy="401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475" y="3693970"/>
            <a:ext cx="518742" cy="38855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8205130" y="3548789"/>
            <a:ext cx="1040679" cy="811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42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1641</Words>
  <Application>Microsoft Office PowerPoint</Application>
  <PresentationFormat>Widescreen</PresentationFormat>
  <Paragraphs>485</Paragraphs>
  <Slides>24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Google Sans</vt:lpstr>
      <vt:lpstr>IBM Plex Mono</vt:lpstr>
      <vt:lpstr>Roboto</vt:lpstr>
      <vt:lpstr>SF Mono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32</cp:revision>
  <dcterms:created xsi:type="dcterms:W3CDTF">2023-07-11T16:20:44Z</dcterms:created>
  <dcterms:modified xsi:type="dcterms:W3CDTF">2023-07-11T20:54:11Z</dcterms:modified>
</cp:coreProperties>
</file>